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35"/>
  </p:notesMasterIdLst>
  <p:sldIdLst>
    <p:sldId id="256" r:id="rId2"/>
    <p:sldId id="300" r:id="rId3"/>
    <p:sldId id="288" r:id="rId4"/>
    <p:sldId id="289" r:id="rId5"/>
    <p:sldId id="290" r:id="rId6"/>
    <p:sldId id="276" r:id="rId7"/>
    <p:sldId id="1034" r:id="rId8"/>
    <p:sldId id="1033" r:id="rId9"/>
    <p:sldId id="282" r:id="rId10"/>
    <p:sldId id="306" r:id="rId11"/>
    <p:sldId id="291" r:id="rId12"/>
    <p:sldId id="302" r:id="rId13"/>
    <p:sldId id="518" r:id="rId14"/>
    <p:sldId id="305" r:id="rId15"/>
    <p:sldId id="1185" r:id="rId16"/>
    <p:sldId id="1008" r:id="rId17"/>
    <p:sldId id="990" r:id="rId18"/>
    <p:sldId id="1111" r:id="rId19"/>
    <p:sldId id="1109" r:id="rId20"/>
    <p:sldId id="1184" r:id="rId21"/>
    <p:sldId id="1097" r:id="rId22"/>
    <p:sldId id="983" r:id="rId23"/>
    <p:sldId id="257" r:id="rId24"/>
    <p:sldId id="258" r:id="rId25"/>
    <p:sldId id="402" r:id="rId26"/>
    <p:sldId id="293" r:id="rId27"/>
    <p:sldId id="975" r:id="rId28"/>
    <p:sldId id="1110" r:id="rId29"/>
    <p:sldId id="269" r:id="rId30"/>
    <p:sldId id="263" r:id="rId31"/>
    <p:sldId id="1183" r:id="rId32"/>
    <p:sldId id="1182" r:id="rId33"/>
    <p:sldId id="301" r:id="rId34"/>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08" userDrawn="1">
          <p15:clr>
            <a:srgbClr val="A4A3A4"/>
          </p15:clr>
        </p15:guide>
        <p15:guide id="2" pos="122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jandro Schuler" initials="" lastIdx="4" clrIdx="0"/>
  <p:cmAuthor id="2" name="Nigam Shah" initial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54ABE8"/>
    <a:srgbClr val="EA9999"/>
    <a:srgbClr val="B6D7A8"/>
    <a:srgbClr val="F9DF96"/>
    <a:srgbClr val="F9CB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FB0057A-A6CB-412D-885B-232019B1B5DE}">
  <a:tblStyle styleId="{CFB0057A-A6CB-412D-885B-232019B1B5DE}"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8ECF4"/>
          </a:solidFill>
        </a:fill>
      </a:tcStyle>
    </a:wholeTbl>
    <a:band1H>
      <a:tcStyle>
        <a:tcBdr/>
        <a:fill>
          <a:solidFill>
            <a:srgbClr val="CFD7E7"/>
          </a:solidFill>
        </a:fill>
      </a:tcStyle>
    </a:band1H>
    <a:band1V>
      <a:tcStyle>
        <a:tcBdr/>
        <a:fill>
          <a:solidFill>
            <a:srgbClr val="CFD7E7"/>
          </a:solidFill>
        </a:fill>
      </a:tcStyle>
    </a:band1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i="off">
        <a:font>
          <a:latin typeface="Calibri"/>
          <a:ea typeface="Calibri"/>
          <a:cs typeface="Calibri"/>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0459"/>
    <p:restoredTop sz="80125" autoAdjust="0"/>
  </p:normalViewPr>
  <p:slideViewPr>
    <p:cSldViewPr snapToGrid="0" snapToObjects="1">
      <p:cViewPr varScale="1">
        <p:scale>
          <a:sx n="147" d="100"/>
          <a:sy n="147" d="100"/>
        </p:scale>
        <p:origin x="1280" y="192"/>
      </p:cViewPr>
      <p:guideLst>
        <p:guide orient="horz" pos="2808"/>
        <p:guide pos="1224"/>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C38D49-AE46-164F-A6DD-BABF56408BB3}" type="doc">
      <dgm:prSet loTypeId="urn:microsoft.com/office/officeart/2005/8/layout/hChevron3" loCatId="" qsTypeId="urn:microsoft.com/office/officeart/2005/8/quickstyle/simple1" qsCatId="simple" csTypeId="urn:microsoft.com/office/officeart/2005/8/colors/colorful1" csCatId="colorful" phldr="1"/>
      <dgm:spPr/>
    </dgm:pt>
    <dgm:pt modelId="{26657ADD-74C4-3748-ACA2-39ED41FD6DC1}">
      <dgm:prSet phldrT="[Text]" custT="1"/>
      <dgm:spPr/>
      <dgm:t>
        <a:bodyPr/>
        <a:lstStyle/>
        <a:p>
          <a:r>
            <a:rPr lang="en-US" sz="1600" b="0" i="0" dirty="0">
              <a:latin typeface="Source Sans Pro Light" panose="020B0403030403020204" pitchFamily="34" charset="0"/>
              <a:ea typeface="Source Sans Pro Light" panose="020B0403030403020204" pitchFamily="34" charset="0"/>
            </a:rPr>
            <a:t>Pose a research question</a:t>
          </a:r>
        </a:p>
      </dgm:t>
    </dgm:pt>
    <dgm:pt modelId="{678E5BD3-DF02-9D43-9482-6EA2ECA2F915}" type="parTrans" cxnId="{FB4F874F-34E5-6D45-B38E-16776ACA8021}">
      <dgm:prSet/>
      <dgm:spPr/>
      <dgm:t>
        <a:bodyPr/>
        <a:lstStyle/>
        <a:p>
          <a:endParaRPr lang="en-US" sz="1600" b="0" i="0">
            <a:latin typeface="Source Sans Pro Light" panose="020B0403030403020204" pitchFamily="34" charset="0"/>
            <a:ea typeface="Source Sans Pro Light" panose="020B0403030403020204" pitchFamily="34" charset="0"/>
          </a:endParaRPr>
        </a:p>
      </dgm:t>
    </dgm:pt>
    <dgm:pt modelId="{51606152-5804-0B43-9CA3-466C90851CE1}" type="sibTrans" cxnId="{FB4F874F-34E5-6D45-B38E-16776ACA8021}">
      <dgm:prSet/>
      <dgm:spPr/>
      <dgm:t>
        <a:bodyPr/>
        <a:lstStyle/>
        <a:p>
          <a:endParaRPr lang="en-US" sz="1600" b="0" i="0">
            <a:latin typeface="Source Sans Pro Light" panose="020B0403030403020204" pitchFamily="34" charset="0"/>
            <a:ea typeface="Source Sans Pro Light" panose="020B0403030403020204" pitchFamily="34" charset="0"/>
          </a:endParaRPr>
        </a:p>
      </dgm:t>
    </dgm:pt>
    <dgm:pt modelId="{2378AF47-BB82-7245-A24C-7FC387A780D9}">
      <dgm:prSet phldrT="[Text]" custT="1"/>
      <dgm:spPr/>
      <dgm:t>
        <a:bodyPr/>
        <a:lstStyle/>
        <a:p>
          <a:r>
            <a:rPr lang="en-US" sz="1600" b="0" i="0" dirty="0">
              <a:latin typeface="Source Sans Pro Light" panose="020B0403030403020204" pitchFamily="34" charset="0"/>
              <a:ea typeface="Source Sans Pro Light" panose="020B0403030403020204" pitchFamily="34" charset="0"/>
            </a:rPr>
            <a:t>Identify data sources</a:t>
          </a:r>
        </a:p>
      </dgm:t>
    </dgm:pt>
    <dgm:pt modelId="{5B6325A1-7BA3-7D4C-85FA-67E160C558B3}" type="parTrans" cxnId="{974EC8D6-D6AD-7141-B297-6B921512C48B}">
      <dgm:prSet/>
      <dgm:spPr/>
      <dgm:t>
        <a:bodyPr/>
        <a:lstStyle/>
        <a:p>
          <a:endParaRPr lang="en-US" sz="1600" b="0" i="0">
            <a:latin typeface="Source Sans Pro Light" panose="020B0403030403020204" pitchFamily="34" charset="0"/>
            <a:ea typeface="Source Sans Pro Light" panose="020B0403030403020204" pitchFamily="34" charset="0"/>
          </a:endParaRPr>
        </a:p>
      </dgm:t>
    </dgm:pt>
    <dgm:pt modelId="{25D91E7B-D390-CF49-9EE1-B65831C1CA9B}" type="sibTrans" cxnId="{974EC8D6-D6AD-7141-B297-6B921512C48B}">
      <dgm:prSet/>
      <dgm:spPr/>
      <dgm:t>
        <a:bodyPr/>
        <a:lstStyle/>
        <a:p>
          <a:endParaRPr lang="en-US" sz="1600" b="0" i="0">
            <a:latin typeface="Source Sans Pro Light" panose="020B0403030403020204" pitchFamily="34" charset="0"/>
            <a:ea typeface="Source Sans Pro Light" panose="020B0403030403020204" pitchFamily="34" charset="0"/>
          </a:endParaRPr>
        </a:p>
      </dgm:t>
    </dgm:pt>
    <dgm:pt modelId="{28450AB6-854B-BE40-AB73-ABE916CC5AF8}">
      <dgm:prSet phldrT="[Text]" custT="1"/>
      <dgm:spPr/>
      <dgm:t>
        <a:bodyPr/>
        <a:lstStyle/>
        <a:p>
          <a:r>
            <a:rPr lang="en-US" sz="1600" b="0" i="0" dirty="0">
              <a:latin typeface="Source Sans Pro Light" panose="020B0403030403020204" pitchFamily="34" charset="0"/>
              <a:ea typeface="Source Sans Pro Light" panose="020B0403030403020204" pitchFamily="34" charset="0"/>
            </a:rPr>
            <a:t>Create Analysis ready dataset</a:t>
          </a:r>
        </a:p>
      </dgm:t>
    </dgm:pt>
    <dgm:pt modelId="{73C72FAC-5035-BB4E-B345-575E91D59C77}" type="parTrans" cxnId="{DECFF776-04AB-A64E-B06F-93F5344020F3}">
      <dgm:prSet/>
      <dgm:spPr/>
      <dgm:t>
        <a:bodyPr/>
        <a:lstStyle/>
        <a:p>
          <a:endParaRPr lang="en-US" sz="1600" b="0" i="0">
            <a:latin typeface="Source Sans Pro Light" panose="020B0403030403020204" pitchFamily="34" charset="0"/>
            <a:ea typeface="Source Sans Pro Light" panose="020B0403030403020204" pitchFamily="34" charset="0"/>
          </a:endParaRPr>
        </a:p>
      </dgm:t>
    </dgm:pt>
    <dgm:pt modelId="{0AD0CA24-C407-EC43-A38D-F5A0D83FB015}" type="sibTrans" cxnId="{DECFF776-04AB-A64E-B06F-93F5344020F3}">
      <dgm:prSet/>
      <dgm:spPr/>
      <dgm:t>
        <a:bodyPr/>
        <a:lstStyle/>
        <a:p>
          <a:endParaRPr lang="en-US" sz="1600" b="0" i="0">
            <a:latin typeface="Source Sans Pro Light" panose="020B0403030403020204" pitchFamily="34" charset="0"/>
            <a:ea typeface="Source Sans Pro Light" panose="020B0403030403020204" pitchFamily="34" charset="0"/>
          </a:endParaRPr>
        </a:p>
      </dgm:t>
    </dgm:pt>
    <dgm:pt modelId="{1A6F745B-F51B-B14D-8685-780E75E05499}">
      <dgm:prSet custT="1"/>
      <dgm:spPr/>
      <dgm:t>
        <a:bodyPr/>
        <a:lstStyle/>
        <a:p>
          <a:r>
            <a:rPr lang="en-US" sz="1600" b="0" i="0" dirty="0">
              <a:latin typeface="Source Sans Pro Light" panose="020B0403030403020204" pitchFamily="34" charset="0"/>
              <a:ea typeface="Source Sans Pro Light" panose="020B0403030403020204" pitchFamily="34" charset="0"/>
            </a:rPr>
            <a:t>Analyze data, and conclude</a:t>
          </a:r>
        </a:p>
      </dgm:t>
    </dgm:pt>
    <dgm:pt modelId="{30FC38AF-5D13-4148-9341-34E43D0E7736}" type="parTrans" cxnId="{88657477-76E4-9F40-9484-04BC6DB811B8}">
      <dgm:prSet/>
      <dgm:spPr/>
      <dgm:t>
        <a:bodyPr/>
        <a:lstStyle/>
        <a:p>
          <a:endParaRPr lang="en-US" sz="1600" b="0" i="0">
            <a:latin typeface="Source Sans Pro Light" panose="020B0403030403020204" pitchFamily="34" charset="0"/>
            <a:ea typeface="Source Sans Pro Light" panose="020B0403030403020204" pitchFamily="34" charset="0"/>
          </a:endParaRPr>
        </a:p>
      </dgm:t>
    </dgm:pt>
    <dgm:pt modelId="{5691C0FF-D517-3E42-A7E2-2F2458399740}" type="sibTrans" cxnId="{88657477-76E4-9F40-9484-04BC6DB811B8}">
      <dgm:prSet/>
      <dgm:spPr/>
      <dgm:t>
        <a:bodyPr/>
        <a:lstStyle/>
        <a:p>
          <a:endParaRPr lang="en-US" sz="1600" b="0" i="0">
            <a:latin typeface="Source Sans Pro Light" panose="020B0403030403020204" pitchFamily="34" charset="0"/>
            <a:ea typeface="Source Sans Pro Light" panose="020B0403030403020204" pitchFamily="34" charset="0"/>
          </a:endParaRPr>
        </a:p>
      </dgm:t>
    </dgm:pt>
    <dgm:pt modelId="{24807DF6-AB5A-1B4C-9422-249C1717A184}" type="pres">
      <dgm:prSet presAssocID="{43C38D49-AE46-164F-A6DD-BABF56408BB3}" presName="Name0" presStyleCnt="0">
        <dgm:presLayoutVars>
          <dgm:dir/>
          <dgm:resizeHandles val="exact"/>
        </dgm:presLayoutVars>
      </dgm:prSet>
      <dgm:spPr/>
    </dgm:pt>
    <dgm:pt modelId="{7368016B-6116-B644-B9A8-A3CDA75FB7E7}" type="pres">
      <dgm:prSet presAssocID="{26657ADD-74C4-3748-ACA2-39ED41FD6DC1}" presName="parTxOnly" presStyleLbl="node1" presStyleIdx="0" presStyleCnt="4">
        <dgm:presLayoutVars>
          <dgm:bulletEnabled val="1"/>
        </dgm:presLayoutVars>
      </dgm:prSet>
      <dgm:spPr/>
    </dgm:pt>
    <dgm:pt modelId="{1075733F-53FE-AF49-843C-8634A87593F2}" type="pres">
      <dgm:prSet presAssocID="{51606152-5804-0B43-9CA3-466C90851CE1}" presName="parSpace" presStyleCnt="0"/>
      <dgm:spPr/>
    </dgm:pt>
    <dgm:pt modelId="{68FC2083-192B-1843-80F2-7B41A17CE15F}" type="pres">
      <dgm:prSet presAssocID="{2378AF47-BB82-7245-A24C-7FC387A780D9}" presName="parTxOnly" presStyleLbl="node1" presStyleIdx="1" presStyleCnt="4">
        <dgm:presLayoutVars>
          <dgm:bulletEnabled val="1"/>
        </dgm:presLayoutVars>
      </dgm:prSet>
      <dgm:spPr/>
    </dgm:pt>
    <dgm:pt modelId="{8172CEA0-9B3E-154D-ADDD-7A85EB967C7B}" type="pres">
      <dgm:prSet presAssocID="{25D91E7B-D390-CF49-9EE1-B65831C1CA9B}" presName="parSpace" presStyleCnt="0"/>
      <dgm:spPr/>
    </dgm:pt>
    <dgm:pt modelId="{ACF1F70C-CE45-F548-ABB0-8AA9838A4D06}" type="pres">
      <dgm:prSet presAssocID="{28450AB6-854B-BE40-AB73-ABE916CC5AF8}" presName="parTxOnly" presStyleLbl="node1" presStyleIdx="2" presStyleCnt="4">
        <dgm:presLayoutVars>
          <dgm:bulletEnabled val="1"/>
        </dgm:presLayoutVars>
      </dgm:prSet>
      <dgm:spPr/>
    </dgm:pt>
    <dgm:pt modelId="{13A96342-F7A3-2548-87A8-E8F9A7AB010F}" type="pres">
      <dgm:prSet presAssocID="{0AD0CA24-C407-EC43-A38D-F5A0D83FB015}" presName="parSpace" presStyleCnt="0"/>
      <dgm:spPr/>
    </dgm:pt>
    <dgm:pt modelId="{C125C0E2-3454-5C46-A234-550D5F6484FF}" type="pres">
      <dgm:prSet presAssocID="{1A6F745B-F51B-B14D-8685-780E75E05499}" presName="parTxOnly" presStyleLbl="node1" presStyleIdx="3" presStyleCnt="4">
        <dgm:presLayoutVars>
          <dgm:bulletEnabled val="1"/>
        </dgm:presLayoutVars>
      </dgm:prSet>
      <dgm:spPr/>
    </dgm:pt>
  </dgm:ptLst>
  <dgm:cxnLst>
    <dgm:cxn modelId="{4BDF560A-D34B-DB4C-B766-E0A27090784A}" type="presOf" srcId="{26657ADD-74C4-3748-ACA2-39ED41FD6DC1}" destId="{7368016B-6116-B644-B9A8-A3CDA75FB7E7}" srcOrd="0" destOrd="0" presId="urn:microsoft.com/office/officeart/2005/8/layout/hChevron3"/>
    <dgm:cxn modelId="{FB4F874F-34E5-6D45-B38E-16776ACA8021}" srcId="{43C38D49-AE46-164F-A6DD-BABF56408BB3}" destId="{26657ADD-74C4-3748-ACA2-39ED41FD6DC1}" srcOrd="0" destOrd="0" parTransId="{678E5BD3-DF02-9D43-9482-6EA2ECA2F915}" sibTransId="{51606152-5804-0B43-9CA3-466C90851CE1}"/>
    <dgm:cxn modelId="{DECFF776-04AB-A64E-B06F-93F5344020F3}" srcId="{43C38D49-AE46-164F-A6DD-BABF56408BB3}" destId="{28450AB6-854B-BE40-AB73-ABE916CC5AF8}" srcOrd="2" destOrd="0" parTransId="{73C72FAC-5035-BB4E-B345-575E91D59C77}" sibTransId="{0AD0CA24-C407-EC43-A38D-F5A0D83FB015}"/>
    <dgm:cxn modelId="{88657477-76E4-9F40-9484-04BC6DB811B8}" srcId="{43C38D49-AE46-164F-A6DD-BABF56408BB3}" destId="{1A6F745B-F51B-B14D-8685-780E75E05499}" srcOrd="3" destOrd="0" parTransId="{30FC38AF-5D13-4148-9341-34E43D0E7736}" sibTransId="{5691C0FF-D517-3E42-A7E2-2F2458399740}"/>
    <dgm:cxn modelId="{3088DE97-1094-3D44-B4D0-CA4E938DD252}" type="presOf" srcId="{2378AF47-BB82-7245-A24C-7FC387A780D9}" destId="{68FC2083-192B-1843-80F2-7B41A17CE15F}" srcOrd="0" destOrd="0" presId="urn:microsoft.com/office/officeart/2005/8/layout/hChevron3"/>
    <dgm:cxn modelId="{6A9B30BB-4A7B-334F-9E5E-71339CB13511}" type="presOf" srcId="{1A6F745B-F51B-B14D-8685-780E75E05499}" destId="{C125C0E2-3454-5C46-A234-550D5F6484FF}" srcOrd="0" destOrd="0" presId="urn:microsoft.com/office/officeart/2005/8/layout/hChevron3"/>
    <dgm:cxn modelId="{974EC8D6-D6AD-7141-B297-6B921512C48B}" srcId="{43C38D49-AE46-164F-A6DD-BABF56408BB3}" destId="{2378AF47-BB82-7245-A24C-7FC387A780D9}" srcOrd="1" destOrd="0" parTransId="{5B6325A1-7BA3-7D4C-85FA-67E160C558B3}" sibTransId="{25D91E7B-D390-CF49-9EE1-B65831C1CA9B}"/>
    <dgm:cxn modelId="{A5ED0DF5-BEC7-D34C-BBA0-DDE27E40D023}" type="presOf" srcId="{43C38D49-AE46-164F-A6DD-BABF56408BB3}" destId="{24807DF6-AB5A-1B4C-9422-249C1717A184}" srcOrd="0" destOrd="0" presId="urn:microsoft.com/office/officeart/2005/8/layout/hChevron3"/>
    <dgm:cxn modelId="{B4F779F9-8BE7-F34D-AE1C-BA4218DBC5BF}" type="presOf" srcId="{28450AB6-854B-BE40-AB73-ABE916CC5AF8}" destId="{ACF1F70C-CE45-F548-ABB0-8AA9838A4D06}" srcOrd="0" destOrd="0" presId="urn:microsoft.com/office/officeart/2005/8/layout/hChevron3"/>
    <dgm:cxn modelId="{44E6029A-265B-D543-95F7-40F00B4AD541}" type="presParOf" srcId="{24807DF6-AB5A-1B4C-9422-249C1717A184}" destId="{7368016B-6116-B644-B9A8-A3CDA75FB7E7}" srcOrd="0" destOrd="0" presId="urn:microsoft.com/office/officeart/2005/8/layout/hChevron3"/>
    <dgm:cxn modelId="{AFB1DE74-EBFF-7347-B447-78EFEB2E32A7}" type="presParOf" srcId="{24807DF6-AB5A-1B4C-9422-249C1717A184}" destId="{1075733F-53FE-AF49-843C-8634A87593F2}" srcOrd="1" destOrd="0" presId="urn:microsoft.com/office/officeart/2005/8/layout/hChevron3"/>
    <dgm:cxn modelId="{340B2CB4-95B1-8A4F-8B23-128ACE159A7C}" type="presParOf" srcId="{24807DF6-AB5A-1B4C-9422-249C1717A184}" destId="{68FC2083-192B-1843-80F2-7B41A17CE15F}" srcOrd="2" destOrd="0" presId="urn:microsoft.com/office/officeart/2005/8/layout/hChevron3"/>
    <dgm:cxn modelId="{B82B23F6-6BBA-8D4B-8997-93F9B3DA99C7}" type="presParOf" srcId="{24807DF6-AB5A-1B4C-9422-249C1717A184}" destId="{8172CEA0-9B3E-154D-ADDD-7A85EB967C7B}" srcOrd="3" destOrd="0" presId="urn:microsoft.com/office/officeart/2005/8/layout/hChevron3"/>
    <dgm:cxn modelId="{DA82BB3E-B093-1047-86F3-A253C04C54A0}" type="presParOf" srcId="{24807DF6-AB5A-1B4C-9422-249C1717A184}" destId="{ACF1F70C-CE45-F548-ABB0-8AA9838A4D06}" srcOrd="4" destOrd="0" presId="urn:microsoft.com/office/officeart/2005/8/layout/hChevron3"/>
    <dgm:cxn modelId="{3FC95723-457D-434C-AAB2-11EFFBF1ACE6}" type="presParOf" srcId="{24807DF6-AB5A-1B4C-9422-249C1717A184}" destId="{13A96342-F7A3-2548-87A8-E8F9A7AB010F}" srcOrd="5" destOrd="0" presId="urn:microsoft.com/office/officeart/2005/8/layout/hChevron3"/>
    <dgm:cxn modelId="{D7F3778D-F228-C841-AB01-5D8737D7FE98}" type="presParOf" srcId="{24807DF6-AB5A-1B4C-9422-249C1717A184}" destId="{C125C0E2-3454-5C46-A234-550D5F6484FF}"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CBAE77-F3A3-974B-838E-B76AC4DC6006}" type="doc">
      <dgm:prSet loTypeId="urn:microsoft.com/office/officeart/2005/8/layout/chevron2" loCatId="" qsTypeId="urn:microsoft.com/office/officeart/2005/8/quickstyle/simple1" qsCatId="simple" csTypeId="urn:microsoft.com/office/officeart/2005/8/colors/colorful1" csCatId="colorful" phldr="1"/>
      <dgm:spPr/>
      <dgm:t>
        <a:bodyPr/>
        <a:lstStyle/>
        <a:p>
          <a:endParaRPr lang="en-US"/>
        </a:p>
      </dgm:t>
    </dgm:pt>
    <dgm:pt modelId="{4D63CDD0-0071-5448-BC9B-2AA69B422113}">
      <dgm:prSet phldrT="[Text]" custT="1"/>
      <dgm:spPr/>
      <dgm:t>
        <a:bodyPr/>
        <a:lstStyle/>
        <a:p>
          <a:r>
            <a:rPr lang="en-US" sz="2100" b="0" i="0" dirty="0">
              <a:latin typeface="Source Sans Pro Light" panose="020B0403030403020204" pitchFamily="34" charset="0"/>
              <a:ea typeface="Source Sans Pro Light" panose="020B0403030403020204" pitchFamily="34" charset="0"/>
            </a:rPr>
            <a:t>1</a:t>
          </a:r>
        </a:p>
      </dgm:t>
    </dgm:pt>
    <dgm:pt modelId="{83703367-A837-B14A-8954-A1B2F4292E48}" type="parTrans" cxnId="{61936B72-44CB-0440-8D1F-5DAE0F3BB909}">
      <dgm:prSet/>
      <dgm:spPr/>
      <dgm:t>
        <a:bodyPr/>
        <a:lstStyle/>
        <a:p>
          <a:endParaRPr lang="en-US" b="0" i="0">
            <a:latin typeface="Source Sans Pro Light" panose="020B0403030403020204" pitchFamily="34" charset="0"/>
            <a:ea typeface="Source Sans Pro Light" panose="020B0403030403020204" pitchFamily="34" charset="0"/>
          </a:endParaRPr>
        </a:p>
      </dgm:t>
    </dgm:pt>
    <dgm:pt modelId="{23CF6362-C464-AF41-8E8D-8A03BDC8202A}" type="sibTrans" cxnId="{61936B72-44CB-0440-8D1F-5DAE0F3BB909}">
      <dgm:prSet/>
      <dgm:spPr/>
      <dgm:t>
        <a:bodyPr/>
        <a:lstStyle/>
        <a:p>
          <a:endParaRPr lang="en-US" b="0" i="0">
            <a:latin typeface="Source Sans Pro Light" panose="020B0403030403020204" pitchFamily="34" charset="0"/>
            <a:ea typeface="Source Sans Pro Light" panose="020B0403030403020204" pitchFamily="34" charset="0"/>
          </a:endParaRPr>
        </a:p>
      </dgm:t>
    </dgm:pt>
    <dgm:pt modelId="{EC8ADD29-0DD6-5C44-9FC2-A2EF9BC81DC6}">
      <dgm:prSet phldrT="[Text]"/>
      <dgm:spPr/>
      <dgm:t>
        <a:bodyPr/>
        <a:lstStyle/>
        <a:p>
          <a:pPr marL="0" indent="0">
            <a:buNone/>
            <a:tabLst/>
          </a:pPr>
          <a:r>
            <a:rPr lang="en-US" b="0" i="0" dirty="0">
              <a:latin typeface="Source Sans Pro Light" panose="020B0403030403020204" pitchFamily="34" charset="0"/>
              <a:ea typeface="Source Sans Pro Light" panose="020B0403030403020204" pitchFamily="34" charset="0"/>
            </a:rPr>
            <a:t>Differentiate between and give examples of categories of research questions and the study designs used to address them</a:t>
          </a:r>
        </a:p>
      </dgm:t>
    </dgm:pt>
    <dgm:pt modelId="{359C663D-CFD8-0B49-9180-688066696884}" type="parTrans" cxnId="{643F67EA-E967-9F43-9DA1-CCC6556A0673}">
      <dgm:prSet/>
      <dgm:spPr/>
      <dgm:t>
        <a:bodyPr/>
        <a:lstStyle/>
        <a:p>
          <a:endParaRPr lang="en-US" b="0" i="0">
            <a:latin typeface="Source Sans Pro Light" panose="020B0403030403020204" pitchFamily="34" charset="0"/>
            <a:ea typeface="Source Sans Pro Light" panose="020B0403030403020204" pitchFamily="34" charset="0"/>
          </a:endParaRPr>
        </a:p>
      </dgm:t>
    </dgm:pt>
    <dgm:pt modelId="{DA4B9336-87CE-8244-AF9F-59B3FA987C27}" type="sibTrans" cxnId="{643F67EA-E967-9F43-9DA1-CCC6556A0673}">
      <dgm:prSet/>
      <dgm:spPr/>
      <dgm:t>
        <a:bodyPr/>
        <a:lstStyle/>
        <a:p>
          <a:endParaRPr lang="en-US" b="0" i="0">
            <a:latin typeface="Source Sans Pro Light" panose="020B0403030403020204" pitchFamily="34" charset="0"/>
            <a:ea typeface="Source Sans Pro Light" panose="020B0403030403020204" pitchFamily="34" charset="0"/>
          </a:endParaRPr>
        </a:p>
      </dgm:t>
    </dgm:pt>
    <dgm:pt modelId="{84BE15E7-7DE0-8546-A79B-FD6F786AC229}">
      <dgm:prSet phldrT="[Text]"/>
      <dgm:spPr/>
      <dgm:t>
        <a:bodyPr/>
        <a:lstStyle/>
        <a:p>
          <a:r>
            <a:rPr lang="en-US" b="0" i="0" dirty="0">
              <a:latin typeface="Source Sans Pro Light" panose="020B0403030403020204" pitchFamily="34" charset="0"/>
              <a:ea typeface="Source Sans Pro Light" panose="020B0403030403020204" pitchFamily="34" charset="0"/>
            </a:rPr>
            <a:t>2</a:t>
          </a:r>
        </a:p>
      </dgm:t>
    </dgm:pt>
    <dgm:pt modelId="{1C103A31-5BEA-0C4F-9CD3-2FB4A0B8434F}" type="parTrans" cxnId="{143FD623-79E0-224A-90EA-276428F31C1F}">
      <dgm:prSet/>
      <dgm:spPr/>
      <dgm:t>
        <a:bodyPr/>
        <a:lstStyle/>
        <a:p>
          <a:endParaRPr lang="en-US" b="0" i="0">
            <a:latin typeface="Source Sans Pro Light" panose="020B0403030403020204" pitchFamily="34" charset="0"/>
            <a:ea typeface="Source Sans Pro Light" panose="020B0403030403020204" pitchFamily="34" charset="0"/>
          </a:endParaRPr>
        </a:p>
      </dgm:t>
    </dgm:pt>
    <dgm:pt modelId="{7A4A72C8-0BBF-AE4C-BD4B-CE89F0E81D83}" type="sibTrans" cxnId="{143FD623-79E0-224A-90EA-276428F31C1F}">
      <dgm:prSet/>
      <dgm:spPr/>
      <dgm:t>
        <a:bodyPr/>
        <a:lstStyle/>
        <a:p>
          <a:endParaRPr lang="en-US" b="0" i="0">
            <a:latin typeface="Source Sans Pro Light" panose="020B0403030403020204" pitchFamily="34" charset="0"/>
            <a:ea typeface="Source Sans Pro Light" panose="020B0403030403020204" pitchFamily="34" charset="0"/>
          </a:endParaRPr>
        </a:p>
      </dgm:t>
    </dgm:pt>
    <dgm:pt modelId="{4003E425-BFF7-2A44-A7B6-8C23776BDB60}">
      <dgm:prSet phldrT="[Text]"/>
      <dgm:spPr/>
      <dgm:t>
        <a:bodyPr/>
        <a:lstStyle/>
        <a:p>
          <a:pPr marL="0" indent="0">
            <a:buNone/>
            <a:tabLst/>
          </a:pPr>
          <a:r>
            <a:rPr lang="en-US" b="0" i="0" dirty="0">
              <a:latin typeface="Source Sans Pro Light" panose="020B0403030403020204" pitchFamily="34" charset="0"/>
              <a:ea typeface="Source Sans Pro Light" panose="020B0403030403020204" pitchFamily="34" charset="0"/>
            </a:rPr>
            <a:t>Describe common healthcare data sources and their relative advantages and limitations</a:t>
          </a:r>
        </a:p>
      </dgm:t>
    </dgm:pt>
    <dgm:pt modelId="{ACC5ECB6-7F75-1C4E-A864-F427A49A45A7}" type="parTrans" cxnId="{C2CCAA12-CE1E-414E-9247-7C6C41F18E83}">
      <dgm:prSet/>
      <dgm:spPr/>
      <dgm:t>
        <a:bodyPr/>
        <a:lstStyle/>
        <a:p>
          <a:endParaRPr lang="en-US" b="0" i="0">
            <a:latin typeface="Source Sans Pro Light" panose="020B0403030403020204" pitchFamily="34" charset="0"/>
            <a:ea typeface="Source Sans Pro Light" panose="020B0403030403020204" pitchFamily="34" charset="0"/>
          </a:endParaRPr>
        </a:p>
      </dgm:t>
    </dgm:pt>
    <dgm:pt modelId="{55041D2F-DD13-5746-A3F8-7C0F647AE096}" type="sibTrans" cxnId="{C2CCAA12-CE1E-414E-9247-7C6C41F18E83}">
      <dgm:prSet/>
      <dgm:spPr/>
      <dgm:t>
        <a:bodyPr/>
        <a:lstStyle/>
        <a:p>
          <a:endParaRPr lang="en-US" b="0" i="0">
            <a:latin typeface="Source Sans Pro Light" panose="020B0403030403020204" pitchFamily="34" charset="0"/>
            <a:ea typeface="Source Sans Pro Light" panose="020B0403030403020204" pitchFamily="34" charset="0"/>
          </a:endParaRPr>
        </a:p>
      </dgm:t>
    </dgm:pt>
    <dgm:pt modelId="{C43577DD-4C58-9341-985F-EB3B6E7C9B72}">
      <dgm:prSet phldrT="[Text]"/>
      <dgm:spPr/>
      <dgm:t>
        <a:bodyPr/>
        <a:lstStyle/>
        <a:p>
          <a:r>
            <a:rPr lang="en-US" b="0" i="0" dirty="0">
              <a:latin typeface="Source Sans Pro Light" panose="020B0403030403020204" pitchFamily="34" charset="0"/>
              <a:ea typeface="Source Sans Pro Light" panose="020B0403030403020204" pitchFamily="34" charset="0"/>
            </a:rPr>
            <a:t>3</a:t>
          </a:r>
        </a:p>
      </dgm:t>
    </dgm:pt>
    <dgm:pt modelId="{C5E6F1D2-9834-4C48-80DE-A621115E8143}" type="parTrans" cxnId="{15839B3A-FB82-8C4B-AB3A-F67D70C0FB91}">
      <dgm:prSet/>
      <dgm:spPr/>
      <dgm:t>
        <a:bodyPr/>
        <a:lstStyle/>
        <a:p>
          <a:endParaRPr lang="en-US" b="0" i="0">
            <a:latin typeface="Source Sans Pro Light" panose="020B0403030403020204" pitchFamily="34" charset="0"/>
            <a:ea typeface="Source Sans Pro Light" panose="020B0403030403020204" pitchFamily="34" charset="0"/>
          </a:endParaRPr>
        </a:p>
      </dgm:t>
    </dgm:pt>
    <dgm:pt modelId="{11F3DD8C-1F57-A14B-8BB6-F967B670DB6A}" type="sibTrans" cxnId="{15839B3A-FB82-8C4B-AB3A-F67D70C0FB91}">
      <dgm:prSet/>
      <dgm:spPr/>
      <dgm:t>
        <a:bodyPr/>
        <a:lstStyle/>
        <a:p>
          <a:endParaRPr lang="en-US" b="0" i="0">
            <a:latin typeface="Source Sans Pro Light" panose="020B0403030403020204" pitchFamily="34" charset="0"/>
            <a:ea typeface="Source Sans Pro Light" panose="020B0403030403020204" pitchFamily="34" charset="0"/>
          </a:endParaRPr>
        </a:p>
      </dgm:t>
    </dgm:pt>
    <dgm:pt modelId="{738729E1-A410-864E-AC2E-B2661939B464}">
      <dgm:prSet phldrT="[Text]"/>
      <dgm:spPr/>
      <dgm:t>
        <a:bodyPr/>
        <a:lstStyle/>
        <a:p>
          <a:pPr marL="0" indent="0">
            <a:buNone/>
            <a:tabLst/>
          </a:pPr>
          <a:r>
            <a:rPr lang="en-US" b="0" i="0" dirty="0">
              <a:latin typeface="Source Sans Pro Light" panose="020B0403030403020204" pitchFamily="34" charset="0"/>
              <a:ea typeface="Source Sans Pro Light" panose="020B0403030403020204" pitchFamily="34" charset="0"/>
            </a:rPr>
            <a:t>Extract and transform various kinds of clinical data to create analysis-ready datasets</a:t>
          </a:r>
        </a:p>
      </dgm:t>
    </dgm:pt>
    <dgm:pt modelId="{FC09F9FC-1B4C-D74C-A606-0E175B6B83D1}" type="parTrans" cxnId="{E10F5FD1-A130-0047-BC4C-708F5117E928}">
      <dgm:prSet/>
      <dgm:spPr/>
      <dgm:t>
        <a:bodyPr/>
        <a:lstStyle/>
        <a:p>
          <a:endParaRPr lang="en-US" b="0" i="0">
            <a:latin typeface="Source Sans Pro Light" panose="020B0403030403020204" pitchFamily="34" charset="0"/>
            <a:ea typeface="Source Sans Pro Light" panose="020B0403030403020204" pitchFamily="34" charset="0"/>
          </a:endParaRPr>
        </a:p>
      </dgm:t>
    </dgm:pt>
    <dgm:pt modelId="{5404CD20-DD90-DA48-A7B5-CB1F562FE94D}" type="sibTrans" cxnId="{E10F5FD1-A130-0047-BC4C-708F5117E928}">
      <dgm:prSet/>
      <dgm:spPr/>
      <dgm:t>
        <a:bodyPr/>
        <a:lstStyle/>
        <a:p>
          <a:endParaRPr lang="en-US" b="0" i="0">
            <a:latin typeface="Source Sans Pro Light" panose="020B0403030403020204" pitchFamily="34" charset="0"/>
            <a:ea typeface="Source Sans Pro Light" panose="020B0403030403020204" pitchFamily="34" charset="0"/>
          </a:endParaRPr>
        </a:p>
      </dgm:t>
    </dgm:pt>
    <dgm:pt modelId="{AD8CDAE3-5091-6C49-82E5-9041934E3BE5}">
      <dgm:prSet phldrT="[Text]"/>
      <dgm:spPr/>
      <dgm:t>
        <a:bodyPr/>
        <a:lstStyle/>
        <a:p>
          <a:r>
            <a:rPr lang="en-US" b="0" i="0" dirty="0">
              <a:latin typeface="Source Sans Pro Light" panose="020B0403030403020204" pitchFamily="34" charset="0"/>
              <a:ea typeface="Source Sans Pro Light" panose="020B0403030403020204" pitchFamily="34" charset="0"/>
            </a:rPr>
            <a:t>4</a:t>
          </a:r>
        </a:p>
      </dgm:t>
    </dgm:pt>
    <dgm:pt modelId="{3E89494D-4F40-AE4F-936A-4F1D1F279320}" type="parTrans" cxnId="{8810083D-781D-D640-9B45-216B113F3FC0}">
      <dgm:prSet/>
      <dgm:spPr/>
      <dgm:t>
        <a:bodyPr/>
        <a:lstStyle/>
        <a:p>
          <a:endParaRPr lang="en-US" b="0" i="0">
            <a:latin typeface="Source Sans Pro Light" panose="020B0403030403020204" pitchFamily="34" charset="0"/>
            <a:ea typeface="Source Sans Pro Light" panose="020B0403030403020204" pitchFamily="34" charset="0"/>
          </a:endParaRPr>
        </a:p>
      </dgm:t>
    </dgm:pt>
    <dgm:pt modelId="{9DD7436D-D013-D242-A777-9A1F33017FC2}" type="sibTrans" cxnId="{8810083D-781D-D640-9B45-216B113F3FC0}">
      <dgm:prSet/>
      <dgm:spPr/>
      <dgm:t>
        <a:bodyPr/>
        <a:lstStyle/>
        <a:p>
          <a:endParaRPr lang="en-US" b="0" i="0">
            <a:latin typeface="Source Sans Pro Light" panose="020B0403030403020204" pitchFamily="34" charset="0"/>
            <a:ea typeface="Source Sans Pro Light" panose="020B0403030403020204" pitchFamily="34" charset="0"/>
          </a:endParaRPr>
        </a:p>
      </dgm:t>
    </dgm:pt>
    <dgm:pt modelId="{4B053317-5C81-554C-AC47-BCF65FE2F22A}">
      <dgm:prSet phldrT="[Text]"/>
      <dgm:spPr/>
      <dgm:t>
        <a:bodyPr/>
        <a:lstStyle/>
        <a:p>
          <a:pPr marL="0" indent="0">
            <a:buNone/>
            <a:tabLst/>
          </a:pPr>
          <a:r>
            <a:rPr lang="en-US" b="0" i="0" dirty="0">
              <a:latin typeface="Source Sans Pro Light" panose="020B0403030403020204" pitchFamily="34" charset="0"/>
              <a:ea typeface="Source Sans Pro Light" panose="020B0403030403020204" pitchFamily="34" charset="0"/>
            </a:rPr>
            <a:t>Design and execute an analysis based on your familiarity with the workings, applicability, and limitations of common statistical methods</a:t>
          </a:r>
        </a:p>
      </dgm:t>
    </dgm:pt>
    <dgm:pt modelId="{8D41E3E7-0C11-A64B-A88E-B72AB1AC9BA9}" type="parTrans" cxnId="{43D9ACF6-A90E-AE43-89D4-A908BC68A5BE}">
      <dgm:prSet/>
      <dgm:spPr/>
      <dgm:t>
        <a:bodyPr/>
        <a:lstStyle/>
        <a:p>
          <a:endParaRPr lang="en-US" b="0" i="0">
            <a:latin typeface="Source Sans Pro Light" panose="020B0403030403020204" pitchFamily="34" charset="0"/>
            <a:ea typeface="Source Sans Pro Light" panose="020B0403030403020204" pitchFamily="34" charset="0"/>
          </a:endParaRPr>
        </a:p>
      </dgm:t>
    </dgm:pt>
    <dgm:pt modelId="{D1776282-219D-FE47-9D5E-7BBE03482038}" type="sibTrans" cxnId="{43D9ACF6-A90E-AE43-89D4-A908BC68A5BE}">
      <dgm:prSet/>
      <dgm:spPr/>
      <dgm:t>
        <a:bodyPr/>
        <a:lstStyle/>
        <a:p>
          <a:endParaRPr lang="en-US" b="0" i="0">
            <a:latin typeface="Source Sans Pro Light" panose="020B0403030403020204" pitchFamily="34" charset="0"/>
            <a:ea typeface="Source Sans Pro Light" panose="020B0403030403020204" pitchFamily="34" charset="0"/>
          </a:endParaRPr>
        </a:p>
      </dgm:t>
    </dgm:pt>
    <dgm:pt modelId="{44AA4FFA-0E7C-2349-8D46-F470D187922D}">
      <dgm:prSet phldrT="[Text]"/>
      <dgm:spPr/>
      <dgm:t>
        <a:bodyPr/>
        <a:lstStyle/>
        <a:p>
          <a:pPr marL="0" indent="0">
            <a:buNone/>
            <a:tabLst/>
          </a:pPr>
          <a:r>
            <a:rPr lang="en-US" b="0" i="0" dirty="0">
              <a:latin typeface="Source Sans Pro Light" panose="020B0403030403020204" pitchFamily="34" charset="0"/>
              <a:ea typeface="Source Sans Pro Light" panose="020B0403030403020204" pitchFamily="34" charset="0"/>
            </a:rPr>
            <a:t>Leverage your knowledge of 1-4 to evaluate and critique published research</a:t>
          </a:r>
        </a:p>
      </dgm:t>
    </dgm:pt>
    <dgm:pt modelId="{9EAD992A-6512-E14B-A93E-3655E22D9B1A}" type="parTrans" cxnId="{860683FB-2898-F749-9DBF-90F4FF6838F7}">
      <dgm:prSet/>
      <dgm:spPr/>
      <dgm:t>
        <a:bodyPr/>
        <a:lstStyle/>
        <a:p>
          <a:endParaRPr lang="en-US"/>
        </a:p>
      </dgm:t>
    </dgm:pt>
    <dgm:pt modelId="{3959BF27-F96D-F848-A9C3-471926FD9B49}" type="sibTrans" cxnId="{860683FB-2898-F749-9DBF-90F4FF6838F7}">
      <dgm:prSet/>
      <dgm:spPr/>
      <dgm:t>
        <a:bodyPr/>
        <a:lstStyle/>
        <a:p>
          <a:endParaRPr lang="en-US"/>
        </a:p>
      </dgm:t>
    </dgm:pt>
    <dgm:pt modelId="{A69B3063-1E19-A54F-B091-0C2E8BD28B25}">
      <dgm:prSet phldrT="[Text]"/>
      <dgm:spPr/>
      <dgm:t>
        <a:bodyPr/>
        <a:lstStyle/>
        <a:p>
          <a:pPr marL="0" indent="0">
            <a:buNone/>
            <a:tabLst/>
          </a:pPr>
          <a:r>
            <a:rPr lang="en-US" b="0" i="0" dirty="0">
              <a:latin typeface="Source Sans Pro Light" panose="020B0403030403020204" pitchFamily="34" charset="0"/>
              <a:ea typeface="Source Sans Pro Light" panose="020B0403030403020204" pitchFamily="34" charset="0"/>
            </a:rPr>
            <a:t>5</a:t>
          </a:r>
        </a:p>
      </dgm:t>
    </dgm:pt>
    <dgm:pt modelId="{F7714158-1448-2D49-8403-26FA6B8F1929}" type="parTrans" cxnId="{0CA43412-BC98-9746-A270-8ED2C93F2CFF}">
      <dgm:prSet/>
      <dgm:spPr/>
      <dgm:t>
        <a:bodyPr/>
        <a:lstStyle/>
        <a:p>
          <a:endParaRPr lang="en-US"/>
        </a:p>
      </dgm:t>
    </dgm:pt>
    <dgm:pt modelId="{083B91CA-EC4F-2444-9F72-9CBB7D23B0F3}" type="sibTrans" cxnId="{0CA43412-BC98-9746-A270-8ED2C93F2CFF}">
      <dgm:prSet/>
      <dgm:spPr/>
      <dgm:t>
        <a:bodyPr/>
        <a:lstStyle/>
        <a:p>
          <a:endParaRPr lang="en-US"/>
        </a:p>
      </dgm:t>
    </dgm:pt>
    <dgm:pt modelId="{A0118E9C-D6C6-C942-8A1D-7EB667EF0BC4}" type="pres">
      <dgm:prSet presAssocID="{92CBAE77-F3A3-974B-838E-B76AC4DC6006}" presName="linearFlow" presStyleCnt="0">
        <dgm:presLayoutVars>
          <dgm:dir/>
          <dgm:animLvl val="lvl"/>
          <dgm:resizeHandles val="exact"/>
        </dgm:presLayoutVars>
      </dgm:prSet>
      <dgm:spPr/>
    </dgm:pt>
    <dgm:pt modelId="{D4DC87BF-CD76-874C-A422-BB6E1FD6414F}" type="pres">
      <dgm:prSet presAssocID="{4D63CDD0-0071-5448-BC9B-2AA69B422113}" presName="composite" presStyleCnt="0"/>
      <dgm:spPr/>
    </dgm:pt>
    <dgm:pt modelId="{96271860-A2D5-9F49-A572-0AEBF16F1EAA}" type="pres">
      <dgm:prSet presAssocID="{4D63CDD0-0071-5448-BC9B-2AA69B422113}" presName="parentText" presStyleLbl="alignNode1" presStyleIdx="0" presStyleCnt="5">
        <dgm:presLayoutVars>
          <dgm:chMax val="1"/>
          <dgm:bulletEnabled val="1"/>
        </dgm:presLayoutVars>
      </dgm:prSet>
      <dgm:spPr/>
    </dgm:pt>
    <dgm:pt modelId="{125EB799-681D-1E4C-B30D-75B287074F8D}" type="pres">
      <dgm:prSet presAssocID="{4D63CDD0-0071-5448-BC9B-2AA69B422113}" presName="descendantText" presStyleLbl="alignAcc1" presStyleIdx="0" presStyleCnt="5">
        <dgm:presLayoutVars>
          <dgm:bulletEnabled val="1"/>
        </dgm:presLayoutVars>
      </dgm:prSet>
      <dgm:spPr/>
    </dgm:pt>
    <dgm:pt modelId="{39054635-1D8F-FA47-BC0D-969197930E32}" type="pres">
      <dgm:prSet presAssocID="{23CF6362-C464-AF41-8E8D-8A03BDC8202A}" presName="sp" presStyleCnt="0"/>
      <dgm:spPr/>
    </dgm:pt>
    <dgm:pt modelId="{A2B29950-C698-6848-A464-BF86E5D9971B}" type="pres">
      <dgm:prSet presAssocID="{84BE15E7-7DE0-8546-A79B-FD6F786AC229}" presName="composite" presStyleCnt="0"/>
      <dgm:spPr/>
    </dgm:pt>
    <dgm:pt modelId="{A9ADF792-9B23-9F46-991F-151AAD4B7727}" type="pres">
      <dgm:prSet presAssocID="{84BE15E7-7DE0-8546-A79B-FD6F786AC229}" presName="parentText" presStyleLbl="alignNode1" presStyleIdx="1" presStyleCnt="5">
        <dgm:presLayoutVars>
          <dgm:chMax val="1"/>
          <dgm:bulletEnabled val="1"/>
        </dgm:presLayoutVars>
      </dgm:prSet>
      <dgm:spPr/>
    </dgm:pt>
    <dgm:pt modelId="{AC1DAC3B-437A-A049-BA15-ECE87A2DFBB1}" type="pres">
      <dgm:prSet presAssocID="{84BE15E7-7DE0-8546-A79B-FD6F786AC229}" presName="descendantText" presStyleLbl="alignAcc1" presStyleIdx="1" presStyleCnt="5">
        <dgm:presLayoutVars>
          <dgm:bulletEnabled val="1"/>
        </dgm:presLayoutVars>
      </dgm:prSet>
      <dgm:spPr/>
    </dgm:pt>
    <dgm:pt modelId="{C3020DE1-7AF1-0749-8237-DDA346367FE1}" type="pres">
      <dgm:prSet presAssocID="{7A4A72C8-0BBF-AE4C-BD4B-CE89F0E81D83}" presName="sp" presStyleCnt="0"/>
      <dgm:spPr/>
    </dgm:pt>
    <dgm:pt modelId="{F24EB914-270A-F945-9597-85B26DD852DC}" type="pres">
      <dgm:prSet presAssocID="{C43577DD-4C58-9341-985F-EB3B6E7C9B72}" presName="composite" presStyleCnt="0"/>
      <dgm:spPr/>
    </dgm:pt>
    <dgm:pt modelId="{9201F92D-0789-9545-BA4A-18D9A7BC6174}" type="pres">
      <dgm:prSet presAssocID="{C43577DD-4C58-9341-985F-EB3B6E7C9B72}" presName="parentText" presStyleLbl="alignNode1" presStyleIdx="2" presStyleCnt="5">
        <dgm:presLayoutVars>
          <dgm:chMax val="1"/>
          <dgm:bulletEnabled val="1"/>
        </dgm:presLayoutVars>
      </dgm:prSet>
      <dgm:spPr/>
    </dgm:pt>
    <dgm:pt modelId="{D45AACB0-D23D-FB43-B8A5-09B1F83CCCC7}" type="pres">
      <dgm:prSet presAssocID="{C43577DD-4C58-9341-985F-EB3B6E7C9B72}" presName="descendantText" presStyleLbl="alignAcc1" presStyleIdx="2" presStyleCnt="5">
        <dgm:presLayoutVars>
          <dgm:bulletEnabled val="1"/>
        </dgm:presLayoutVars>
      </dgm:prSet>
      <dgm:spPr/>
    </dgm:pt>
    <dgm:pt modelId="{DC67A7B0-F831-3E45-B16F-5AC44AC625DB}" type="pres">
      <dgm:prSet presAssocID="{11F3DD8C-1F57-A14B-8BB6-F967B670DB6A}" presName="sp" presStyleCnt="0"/>
      <dgm:spPr/>
    </dgm:pt>
    <dgm:pt modelId="{3216D6A4-6649-3440-B269-5FA2CE2C38BE}" type="pres">
      <dgm:prSet presAssocID="{AD8CDAE3-5091-6C49-82E5-9041934E3BE5}" presName="composite" presStyleCnt="0"/>
      <dgm:spPr/>
    </dgm:pt>
    <dgm:pt modelId="{EF35A531-1095-684B-B775-296860E2F4BF}" type="pres">
      <dgm:prSet presAssocID="{AD8CDAE3-5091-6C49-82E5-9041934E3BE5}" presName="parentText" presStyleLbl="alignNode1" presStyleIdx="3" presStyleCnt="5">
        <dgm:presLayoutVars>
          <dgm:chMax val="1"/>
          <dgm:bulletEnabled val="1"/>
        </dgm:presLayoutVars>
      </dgm:prSet>
      <dgm:spPr/>
    </dgm:pt>
    <dgm:pt modelId="{A6F0D077-E13D-EB4D-8F77-B754A1E8E64D}" type="pres">
      <dgm:prSet presAssocID="{AD8CDAE3-5091-6C49-82E5-9041934E3BE5}" presName="descendantText" presStyleLbl="alignAcc1" presStyleIdx="3" presStyleCnt="5">
        <dgm:presLayoutVars>
          <dgm:bulletEnabled val="1"/>
        </dgm:presLayoutVars>
      </dgm:prSet>
      <dgm:spPr/>
    </dgm:pt>
    <dgm:pt modelId="{F9E8F308-2142-854D-8979-C04AA69134BA}" type="pres">
      <dgm:prSet presAssocID="{9DD7436D-D013-D242-A777-9A1F33017FC2}" presName="sp" presStyleCnt="0"/>
      <dgm:spPr/>
    </dgm:pt>
    <dgm:pt modelId="{3242999A-277B-0242-82FF-E40ECEE89785}" type="pres">
      <dgm:prSet presAssocID="{A69B3063-1E19-A54F-B091-0C2E8BD28B25}" presName="composite" presStyleCnt="0"/>
      <dgm:spPr/>
    </dgm:pt>
    <dgm:pt modelId="{D860546C-F748-3E46-BB73-A54F17C186D7}" type="pres">
      <dgm:prSet presAssocID="{A69B3063-1E19-A54F-B091-0C2E8BD28B25}" presName="parentText" presStyleLbl="alignNode1" presStyleIdx="4" presStyleCnt="5">
        <dgm:presLayoutVars>
          <dgm:chMax val="1"/>
          <dgm:bulletEnabled val="1"/>
        </dgm:presLayoutVars>
      </dgm:prSet>
      <dgm:spPr/>
    </dgm:pt>
    <dgm:pt modelId="{5E295907-2818-3F46-A469-F9FF95BD83ED}" type="pres">
      <dgm:prSet presAssocID="{A69B3063-1E19-A54F-B091-0C2E8BD28B25}" presName="descendantText" presStyleLbl="alignAcc1" presStyleIdx="4" presStyleCnt="5">
        <dgm:presLayoutVars>
          <dgm:bulletEnabled val="1"/>
        </dgm:presLayoutVars>
      </dgm:prSet>
      <dgm:spPr/>
    </dgm:pt>
  </dgm:ptLst>
  <dgm:cxnLst>
    <dgm:cxn modelId="{94CB3A03-67EB-9349-BB2E-6BF62FE6D35A}" type="presOf" srcId="{4D63CDD0-0071-5448-BC9B-2AA69B422113}" destId="{96271860-A2D5-9F49-A572-0AEBF16F1EAA}" srcOrd="0" destOrd="0" presId="urn:microsoft.com/office/officeart/2005/8/layout/chevron2"/>
    <dgm:cxn modelId="{557D0F07-0D26-5A41-882B-A0967E5DF7F2}" type="presOf" srcId="{44AA4FFA-0E7C-2349-8D46-F470D187922D}" destId="{5E295907-2818-3F46-A469-F9FF95BD83ED}" srcOrd="0" destOrd="0" presId="urn:microsoft.com/office/officeart/2005/8/layout/chevron2"/>
    <dgm:cxn modelId="{0CA43412-BC98-9746-A270-8ED2C93F2CFF}" srcId="{92CBAE77-F3A3-974B-838E-B76AC4DC6006}" destId="{A69B3063-1E19-A54F-B091-0C2E8BD28B25}" srcOrd="4" destOrd="0" parTransId="{F7714158-1448-2D49-8403-26FA6B8F1929}" sibTransId="{083B91CA-EC4F-2444-9F72-9CBB7D23B0F3}"/>
    <dgm:cxn modelId="{C2CCAA12-CE1E-414E-9247-7C6C41F18E83}" srcId="{84BE15E7-7DE0-8546-A79B-FD6F786AC229}" destId="{4003E425-BFF7-2A44-A7B6-8C23776BDB60}" srcOrd="0" destOrd="0" parTransId="{ACC5ECB6-7F75-1C4E-A864-F427A49A45A7}" sibTransId="{55041D2F-DD13-5746-A3F8-7C0F647AE096}"/>
    <dgm:cxn modelId="{0557D015-1A9A-334D-9E0C-3D55204716FA}" type="presOf" srcId="{92CBAE77-F3A3-974B-838E-B76AC4DC6006}" destId="{A0118E9C-D6C6-C942-8A1D-7EB667EF0BC4}" srcOrd="0" destOrd="0" presId="urn:microsoft.com/office/officeart/2005/8/layout/chevron2"/>
    <dgm:cxn modelId="{3935A419-1930-1A41-BA09-DDABCD52DFAA}" type="presOf" srcId="{738729E1-A410-864E-AC2E-B2661939B464}" destId="{D45AACB0-D23D-FB43-B8A5-09B1F83CCCC7}" srcOrd="0" destOrd="0" presId="urn:microsoft.com/office/officeart/2005/8/layout/chevron2"/>
    <dgm:cxn modelId="{50503A1B-93C8-324A-ADF5-42A58DDDC674}" type="presOf" srcId="{EC8ADD29-0DD6-5C44-9FC2-A2EF9BC81DC6}" destId="{125EB799-681D-1E4C-B30D-75B287074F8D}" srcOrd="0" destOrd="0" presId="urn:microsoft.com/office/officeart/2005/8/layout/chevron2"/>
    <dgm:cxn modelId="{143FD623-79E0-224A-90EA-276428F31C1F}" srcId="{92CBAE77-F3A3-974B-838E-B76AC4DC6006}" destId="{84BE15E7-7DE0-8546-A79B-FD6F786AC229}" srcOrd="1" destOrd="0" parTransId="{1C103A31-5BEA-0C4F-9CD3-2FB4A0B8434F}" sibTransId="{7A4A72C8-0BBF-AE4C-BD4B-CE89F0E81D83}"/>
    <dgm:cxn modelId="{15839B3A-FB82-8C4B-AB3A-F67D70C0FB91}" srcId="{92CBAE77-F3A3-974B-838E-B76AC4DC6006}" destId="{C43577DD-4C58-9341-985F-EB3B6E7C9B72}" srcOrd="2" destOrd="0" parTransId="{C5E6F1D2-9834-4C48-80DE-A621115E8143}" sibTransId="{11F3DD8C-1F57-A14B-8BB6-F967B670DB6A}"/>
    <dgm:cxn modelId="{8810083D-781D-D640-9B45-216B113F3FC0}" srcId="{92CBAE77-F3A3-974B-838E-B76AC4DC6006}" destId="{AD8CDAE3-5091-6C49-82E5-9041934E3BE5}" srcOrd="3" destOrd="0" parTransId="{3E89494D-4F40-AE4F-936A-4F1D1F279320}" sibTransId="{9DD7436D-D013-D242-A777-9A1F33017FC2}"/>
    <dgm:cxn modelId="{86FF585D-0625-8D4C-8F51-EB09842F5778}" type="presOf" srcId="{A69B3063-1E19-A54F-B091-0C2E8BD28B25}" destId="{D860546C-F748-3E46-BB73-A54F17C186D7}" srcOrd="0" destOrd="0" presId="urn:microsoft.com/office/officeart/2005/8/layout/chevron2"/>
    <dgm:cxn modelId="{6EA2E261-4CC0-4342-B44F-CE9FFA97A2A9}" type="presOf" srcId="{4003E425-BFF7-2A44-A7B6-8C23776BDB60}" destId="{AC1DAC3B-437A-A049-BA15-ECE87A2DFBB1}" srcOrd="0" destOrd="0" presId="urn:microsoft.com/office/officeart/2005/8/layout/chevron2"/>
    <dgm:cxn modelId="{61936B72-44CB-0440-8D1F-5DAE0F3BB909}" srcId="{92CBAE77-F3A3-974B-838E-B76AC4DC6006}" destId="{4D63CDD0-0071-5448-BC9B-2AA69B422113}" srcOrd="0" destOrd="0" parTransId="{83703367-A837-B14A-8954-A1B2F4292E48}" sibTransId="{23CF6362-C464-AF41-8E8D-8A03BDC8202A}"/>
    <dgm:cxn modelId="{5116397A-0C44-AC4D-80A4-409F395BFBB4}" type="presOf" srcId="{C43577DD-4C58-9341-985F-EB3B6E7C9B72}" destId="{9201F92D-0789-9545-BA4A-18D9A7BC6174}" srcOrd="0" destOrd="0" presId="urn:microsoft.com/office/officeart/2005/8/layout/chevron2"/>
    <dgm:cxn modelId="{65232C85-8C13-F145-BF59-88B5262542CD}" type="presOf" srcId="{AD8CDAE3-5091-6C49-82E5-9041934E3BE5}" destId="{EF35A531-1095-684B-B775-296860E2F4BF}" srcOrd="0" destOrd="0" presId="urn:microsoft.com/office/officeart/2005/8/layout/chevron2"/>
    <dgm:cxn modelId="{B74827AC-5EE0-A748-9EFC-2B6E80DB6345}" type="presOf" srcId="{84BE15E7-7DE0-8546-A79B-FD6F786AC229}" destId="{A9ADF792-9B23-9F46-991F-151AAD4B7727}" srcOrd="0" destOrd="0" presId="urn:microsoft.com/office/officeart/2005/8/layout/chevron2"/>
    <dgm:cxn modelId="{E10F5FD1-A130-0047-BC4C-708F5117E928}" srcId="{C43577DD-4C58-9341-985F-EB3B6E7C9B72}" destId="{738729E1-A410-864E-AC2E-B2661939B464}" srcOrd="0" destOrd="0" parTransId="{FC09F9FC-1B4C-D74C-A606-0E175B6B83D1}" sibTransId="{5404CD20-DD90-DA48-A7B5-CB1F562FE94D}"/>
    <dgm:cxn modelId="{8AC2A1E8-8067-0E46-A152-1C4D5A8E0A23}" type="presOf" srcId="{4B053317-5C81-554C-AC47-BCF65FE2F22A}" destId="{A6F0D077-E13D-EB4D-8F77-B754A1E8E64D}" srcOrd="0" destOrd="0" presId="urn:microsoft.com/office/officeart/2005/8/layout/chevron2"/>
    <dgm:cxn modelId="{643F67EA-E967-9F43-9DA1-CCC6556A0673}" srcId="{4D63CDD0-0071-5448-BC9B-2AA69B422113}" destId="{EC8ADD29-0DD6-5C44-9FC2-A2EF9BC81DC6}" srcOrd="0" destOrd="0" parTransId="{359C663D-CFD8-0B49-9180-688066696884}" sibTransId="{DA4B9336-87CE-8244-AF9F-59B3FA987C27}"/>
    <dgm:cxn modelId="{43D9ACF6-A90E-AE43-89D4-A908BC68A5BE}" srcId="{AD8CDAE3-5091-6C49-82E5-9041934E3BE5}" destId="{4B053317-5C81-554C-AC47-BCF65FE2F22A}" srcOrd="0" destOrd="0" parTransId="{8D41E3E7-0C11-A64B-A88E-B72AB1AC9BA9}" sibTransId="{D1776282-219D-FE47-9D5E-7BBE03482038}"/>
    <dgm:cxn modelId="{860683FB-2898-F749-9DBF-90F4FF6838F7}" srcId="{A69B3063-1E19-A54F-B091-0C2E8BD28B25}" destId="{44AA4FFA-0E7C-2349-8D46-F470D187922D}" srcOrd="0" destOrd="0" parTransId="{9EAD992A-6512-E14B-A93E-3655E22D9B1A}" sibTransId="{3959BF27-F96D-F848-A9C3-471926FD9B49}"/>
    <dgm:cxn modelId="{5EF6E6FE-8983-4949-AF18-9006357791F8}" type="presParOf" srcId="{A0118E9C-D6C6-C942-8A1D-7EB667EF0BC4}" destId="{D4DC87BF-CD76-874C-A422-BB6E1FD6414F}" srcOrd="0" destOrd="0" presId="urn:microsoft.com/office/officeart/2005/8/layout/chevron2"/>
    <dgm:cxn modelId="{A870B179-E24C-6B4D-8717-C4EA421E43A8}" type="presParOf" srcId="{D4DC87BF-CD76-874C-A422-BB6E1FD6414F}" destId="{96271860-A2D5-9F49-A572-0AEBF16F1EAA}" srcOrd="0" destOrd="0" presId="urn:microsoft.com/office/officeart/2005/8/layout/chevron2"/>
    <dgm:cxn modelId="{F37305F7-8BCA-DC42-B474-7E8202B1D1CF}" type="presParOf" srcId="{D4DC87BF-CD76-874C-A422-BB6E1FD6414F}" destId="{125EB799-681D-1E4C-B30D-75B287074F8D}" srcOrd="1" destOrd="0" presId="urn:microsoft.com/office/officeart/2005/8/layout/chevron2"/>
    <dgm:cxn modelId="{754B5268-21BB-6E4C-9F21-B988DCD3D3E2}" type="presParOf" srcId="{A0118E9C-D6C6-C942-8A1D-7EB667EF0BC4}" destId="{39054635-1D8F-FA47-BC0D-969197930E32}" srcOrd="1" destOrd="0" presId="urn:microsoft.com/office/officeart/2005/8/layout/chevron2"/>
    <dgm:cxn modelId="{D89A56B3-EC15-A243-A786-EB8B4452C2B1}" type="presParOf" srcId="{A0118E9C-D6C6-C942-8A1D-7EB667EF0BC4}" destId="{A2B29950-C698-6848-A464-BF86E5D9971B}" srcOrd="2" destOrd="0" presId="urn:microsoft.com/office/officeart/2005/8/layout/chevron2"/>
    <dgm:cxn modelId="{F7A4A996-0106-014F-8E9C-7A4D734DC5E1}" type="presParOf" srcId="{A2B29950-C698-6848-A464-BF86E5D9971B}" destId="{A9ADF792-9B23-9F46-991F-151AAD4B7727}" srcOrd="0" destOrd="0" presId="urn:microsoft.com/office/officeart/2005/8/layout/chevron2"/>
    <dgm:cxn modelId="{4F0F02C6-346E-A848-AC74-D789DEBFF2CB}" type="presParOf" srcId="{A2B29950-C698-6848-A464-BF86E5D9971B}" destId="{AC1DAC3B-437A-A049-BA15-ECE87A2DFBB1}" srcOrd="1" destOrd="0" presId="urn:microsoft.com/office/officeart/2005/8/layout/chevron2"/>
    <dgm:cxn modelId="{271B5539-321D-5245-8B51-4CF7F1A56334}" type="presParOf" srcId="{A0118E9C-D6C6-C942-8A1D-7EB667EF0BC4}" destId="{C3020DE1-7AF1-0749-8237-DDA346367FE1}" srcOrd="3" destOrd="0" presId="urn:microsoft.com/office/officeart/2005/8/layout/chevron2"/>
    <dgm:cxn modelId="{95596619-AE07-7D4E-B017-81EB2357112F}" type="presParOf" srcId="{A0118E9C-D6C6-C942-8A1D-7EB667EF0BC4}" destId="{F24EB914-270A-F945-9597-85B26DD852DC}" srcOrd="4" destOrd="0" presId="urn:microsoft.com/office/officeart/2005/8/layout/chevron2"/>
    <dgm:cxn modelId="{8F1D1655-72F3-524B-8F96-B103D6779A24}" type="presParOf" srcId="{F24EB914-270A-F945-9597-85B26DD852DC}" destId="{9201F92D-0789-9545-BA4A-18D9A7BC6174}" srcOrd="0" destOrd="0" presId="urn:microsoft.com/office/officeart/2005/8/layout/chevron2"/>
    <dgm:cxn modelId="{CCA96751-5C50-264F-BC7E-084E752F4D9E}" type="presParOf" srcId="{F24EB914-270A-F945-9597-85B26DD852DC}" destId="{D45AACB0-D23D-FB43-B8A5-09B1F83CCCC7}" srcOrd="1" destOrd="0" presId="urn:microsoft.com/office/officeart/2005/8/layout/chevron2"/>
    <dgm:cxn modelId="{8462085A-5179-F840-AF47-77E79EECEA66}" type="presParOf" srcId="{A0118E9C-D6C6-C942-8A1D-7EB667EF0BC4}" destId="{DC67A7B0-F831-3E45-B16F-5AC44AC625DB}" srcOrd="5" destOrd="0" presId="urn:microsoft.com/office/officeart/2005/8/layout/chevron2"/>
    <dgm:cxn modelId="{854E22A6-A8E2-2E4C-B095-24F4AD675006}" type="presParOf" srcId="{A0118E9C-D6C6-C942-8A1D-7EB667EF0BC4}" destId="{3216D6A4-6649-3440-B269-5FA2CE2C38BE}" srcOrd="6" destOrd="0" presId="urn:microsoft.com/office/officeart/2005/8/layout/chevron2"/>
    <dgm:cxn modelId="{8F6751D0-4DD7-A84A-8272-97E6A8A2F1A4}" type="presParOf" srcId="{3216D6A4-6649-3440-B269-5FA2CE2C38BE}" destId="{EF35A531-1095-684B-B775-296860E2F4BF}" srcOrd="0" destOrd="0" presId="urn:microsoft.com/office/officeart/2005/8/layout/chevron2"/>
    <dgm:cxn modelId="{E617A306-AA57-EA42-A484-3BF8D3F7D9A2}" type="presParOf" srcId="{3216D6A4-6649-3440-B269-5FA2CE2C38BE}" destId="{A6F0D077-E13D-EB4D-8F77-B754A1E8E64D}" srcOrd="1" destOrd="0" presId="urn:microsoft.com/office/officeart/2005/8/layout/chevron2"/>
    <dgm:cxn modelId="{302D7527-950C-BB44-B027-C3F9C370A37A}" type="presParOf" srcId="{A0118E9C-D6C6-C942-8A1D-7EB667EF0BC4}" destId="{F9E8F308-2142-854D-8979-C04AA69134BA}" srcOrd="7" destOrd="0" presId="urn:microsoft.com/office/officeart/2005/8/layout/chevron2"/>
    <dgm:cxn modelId="{DB3C4FB2-3A53-A144-845A-3376F1B6A8B0}" type="presParOf" srcId="{A0118E9C-D6C6-C942-8A1D-7EB667EF0BC4}" destId="{3242999A-277B-0242-82FF-E40ECEE89785}" srcOrd="8" destOrd="0" presId="urn:microsoft.com/office/officeart/2005/8/layout/chevron2"/>
    <dgm:cxn modelId="{9639EE5D-3553-D14E-9081-FCC0D13292DC}" type="presParOf" srcId="{3242999A-277B-0242-82FF-E40ECEE89785}" destId="{D860546C-F748-3E46-BB73-A54F17C186D7}" srcOrd="0" destOrd="0" presId="urn:microsoft.com/office/officeart/2005/8/layout/chevron2"/>
    <dgm:cxn modelId="{83EC76E2-56E5-194A-A516-6F7D98809F06}" type="presParOf" srcId="{3242999A-277B-0242-82FF-E40ECEE89785}" destId="{5E295907-2818-3F46-A469-F9FF95BD83ED}"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CBAE77-F3A3-974B-838E-B76AC4DC6006}" type="doc">
      <dgm:prSet loTypeId="urn:microsoft.com/office/officeart/2005/8/layout/chevron2" loCatId="" qsTypeId="urn:microsoft.com/office/officeart/2005/8/quickstyle/simple1" qsCatId="simple" csTypeId="urn:microsoft.com/office/officeart/2005/8/colors/colorful1" csCatId="colorful" phldr="1"/>
      <dgm:spPr/>
      <dgm:t>
        <a:bodyPr/>
        <a:lstStyle/>
        <a:p>
          <a:endParaRPr lang="en-US"/>
        </a:p>
      </dgm:t>
    </dgm:pt>
    <dgm:pt modelId="{4D63CDD0-0071-5448-BC9B-2AA69B422113}">
      <dgm:prSet phldrT="[Text]" custT="1"/>
      <dgm:spPr/>
      <dgm:t>
        <a:bodyPr/>
        <a:lstStyle/>
        <a:p>
          <a:r>
            <a:rPr lang="en-US" sz="800" b="0" i="0" dirty="0">
              <a:latin typeface="Source Sans Pro Light" panose="020B0403030403020204" pitchFamily="34" charset="0"/>
              <a:ea typeface="Source Sans Pro Light" panose="020B0403030403020204" pitchFamily="34" charset="0"/>
            </a:rPr>
            <a:t>Healthcare System and Research Questions</a:t>
          </a:r>
        </a:p>
        <a:p>
          <a:r>
            <a:rPr lang="en-US" sz="800" b="0" i="0" dirty="0">
              <a:latin typeface="Source Sans Pro Light" panose="020B0403030403020204" pitchFamily="34" charset="0"/>
              <a:ea typeface="Source Sans Pro Light" panose="020B0403030403020204" pitchFamily="34" charset="0"/>
            </a:rPr>
            <a:t>L: 1, 2</a:t>
          </a:r>
        </a:p>
      </dgm:t>
    </dgm:pt>
    <dgm:pt modelId="{83703367-A837-B14A-8954-A1B2F4292E48}" type="parTrans" cxnId="{61936B72-44CB-0440-8D1F-5DAE0F3BB909}">
      <dgm:prSet/>
      <dgm:spPr/>
      <dgm:t>
        <a:bodyPr/>
        <a:lstStyle/>
        <a:p>
          <a:endParaRPr lang="en-US" b="0" i="0">
            <a:latin typeface="Source Sans Pro Light" panose="020B0403030403020204" pitchFamily="34" charset="0"/>
            <a:ea typeface="Source Sans Pro Light" panose="020B0403030403020204" pitchFamily="34" charset="0"/>
          </a:endParaRPr>
        </a:p>
      </dgm:t>
    </dgm:pt>
    <dgm:pt modelId="{23CF6362-C464-AF41-8E8D-8A03BDC8202A}" type="sibTrans" cxnId="{61936B72-44CB-0440-8D1F-5DAE0F3BB909}">
      <dgm:prSet/>
      <dgm:spPr/>
      <dgm:t>
        <a:bodyPr/>
        <a:lstStyle/>
        <a:p>
          <a:endParaRPr lang="en-US" b="0" i="0">
            <a:latin typeface="Source Sans Pro Light" panose="020B0403030403020204" pitchFamily="34" charset="0"/>
            <a:ea typeface="Source Sans Pro Light" panose="020B0403030403020204" pitchFamily="34" charset="0"/>
          </a:endParaRPr>
        </a:p>
      </dgm:t>
    </dgm:pt>
    <dgm:pt modelId="{EC8ADD29-0DD6-5C44-9FC2-A2EF9BC81DC6}">
      <dgm:prSet phldrT="[Text]"/>
      <dgm:spPr/>
      <dgm:t>
        <a:bodyPr/>
        <a:lstStyle/>
        <a:p>
          <a:r>
            <a:rPr lang="en-US" b="0" i="0" dirty="0">
              <a:latin typeface="Source Sans Pro Light" panose="020B0403030403020204" pitchFamily="34" charset="0"/>
              <a:ea typeface="Source Sans Pro Light" panose="020B0403030403020204" pitchFamily="34" charset="0"/>
            </a:rPr>
            <a:t>What is the healthcare system and how does it function?</a:t>
          </a:r>
        </a:p>
      </dgm:t>
    </dgm:pt>
    <dgm:pt modelId="{359C663D-CFD8-0B49-9180-688066696884}" type="parTrans" cxnId="{643F67EA-E967-9F43-9DA1-CCC6556A0673}">
      <dgm:prSet/>
      <dgm:spPr/>
      <dgm:t>
        <a:bodyPr/>
        <a:lstStyle/>
        <a:p>
          <a:endParaRPr lang="en-US" b="0" i="0">
            <a:latin typeface="Source Sans Pro Light" panose="020B0403030403020204" pitchFamily="34" charset="0"/>
            <a:ea typeface="Source Sans Pro Light" panose="020B0403030403020204" pitchFamily="34" charset="0"/>
          </a:endParaRPr>
        </a:p>
      </dgm:t>
    </dgm:pt>
    <dgm:pt modelId="{DA4B9336-87CE-8244-AF9F-59B3FA987C27}" type="sibTrans" cxnId="{643F67EA-E967-9F43-9DA1-CCC6556A0673}">
      <dgm:prSet/>
      <dgm:spPr/>
      <dgm:t>
        <a:bodyPr/>
        <a:lstStyle/>
        <a:p>
          <a:endParaRPr lang="en-US" b="0" i="0">
            <a:latin typeface="Source Sans Pro Light" panose="020B0403030403020204" pitchFamily="34" charset="0"/>
            <a:ea typeface="Source Sans Pro Light" panose="020B0403030403020204" pitchFamily="34" charset="0"/>
          </a:endParaRPr>
        </a:p>
      </dgm:t>
    </dgm:pt>
    <dgm:pt modelId="{07C4E7E7-213A-EF48-82B9-9D63D59B6CC6}">
      <dgm:prSet phldrT="[Text]"/>
      <dgm:spPr/>
      <dgm:t>
        <a:bodyPr/>
        <a:lstStyle/>
        <a:p>
          <a:r>
            <a:rPr lang="en-US" b="0" i="0" dirty="0">
              <a:latin typeface="Source Sans Pro Light" panose="020B0403030403020204" pitchFamily="34" charset="0"/>
              <a:ea typeface="Source Sans Pro Light" panose="020B0403030403020204" pitchFamily="34" charset="0"/>
            </a:rPr>
            <a:t>What are the different kinds of research questions?</a:t>
          </a:r>
        </a:p>
      </dgm:t>
    </dgm:pt>
    <dgm:pt modelId="{26ED0227-68FA-5143-8C7A-5BCC1E0D24F5}" type="parTrans" cxnId="{D6B01F0D-D6ED-8A44-8923-5A5D96FE2859}">
      <dgm:prSet/>
      <dgm:spPr/>
      <dgm:t>
        <a:bodyPr/>
        <a:lstStyle/>
        <a:p>
          <a:endParaRPr lang="en-US" b="0" i="0">
            <a:latin typeface="Source Sans Pro Light" panose="020B0403030403020204" pitchFamily="34" charset="0"/>
            <a:ea typeface="Source Sans Pro Light" panose="020B0403030403020204" pitchFamily="34" charset="0"/>
          </a:endParaRPr>
        </a:p>
      </dgm:t>
    </dgm:pt>
    <dgm:pt modelId="{C7668C25-F271-FC43-B347-63D19FD9AF6F}" type="sibTrans" cxnId="{D6B01F0D-D6ED-8A44-8923-5A5D96FE2859}">
      <dgm:prSet/>
      <dgm:spPr/>
      <dgm:t>
        <a:bodyPr/>
        <a:lstStyle/>
        <a:p>
          <a:endParaRPr lang="en-US" b="0" i="0">
            <a:latin typeface="Source Sans Pro Light" panose="020B0403030403020204" pitchFamily="34" charset="0"/>
            <a:ea typeface="Source Sans Pro Light" panose="020B0403030403020204" pitchFamily="34" charset="0"/>
          </a:endParaRPr>
        </a:p>
      </dgm:t>
    </dgm:pt>
    <dgm:pt modelId="{84BE15E7-7DE0-8546-A79B-FD6F786AC229}">
      <dgm:prSet phldrT="[Text]"/>
      <dgm:spPr/>
      <dgm:t>
        <a:bodyPr/>
        <a:lstStyle/>
        <a:p>
          <a:r>
            <a:rPr lang="en-US" b="0" i="0" dirty="0">
              <a:latin typeface="Source Sans Pro Light" panose="020B0403030403020204" pitchFamily="34" charset="0"/>
              <a:ea typeface="Source Sans Pro Light" panose="020B0403030403020204" pitchFamily="34" charset="0"/>
            </a:rPr>
            <a:t>Understanding Data Sources</a:t>
          </a:r>
        </a:p>
        <a:p>
          <a:r>
            <a:rPr lang="en-US" b="0" i="0" dirty="0">
              <a:latin typeface="Source Sans Pro Light" panose="020B0403030403020204" pitchFamily="34" charset="0"/>
              <a:ea typeface="Source Sans Pro Light" panose="020B0403030403020204" pitchFamily="34" charset="0"/>
            </a:rPr>
            <a:t>L: 3, 4</a:t>
          </a:r>
        </a:p>
      </dgm:t>
    </dgm:pt>
    <dgm:pt modelId="{1C103A31-5BEA-0C4F-9CD3-2FB4A0B8434F}" type="parTrans" cxnId="{143FD623-79E0-224A-90EA-276428F31C1F}">
      <dgm:prSet/>
      <dgm:spPr/>
      <dgm:t>
        <a:bodyPr/>
        <a:lstStyle/>
        <a:p>
          <a:endParaRPr lang="en-US" b="0" i="0">
            <a:latin typeface="Source Sans Pro Light" panose="020B0403030403020204" pitchFamily="34" charset="0"/>
            <a:ea typeface="Source Sans Pro Light" panose="020B0403030403020204" pitchFamily="34" charset="0"/>
          </a:endParaRPr>
        </a:p>
      </dgm:t>
    </dgm:pt>
    <dgm:pt modelId="{7A4A72C8-0BBF-AE4C-BD4B-CE89F0E81D83}" type="sibTrans" cxnId="{143FD623-79E0-224A-90EA-276428F31C1F}">
      <dgm:prSet/>
      <dgm:spPr/>
      <dgm:t>
        <a:bodyPr/>
        <a:lstStyle/>
        <a:p>
          <a:endParaRPr lang="en-US" b="0" i="0">
            <a:latin typeface="Source Sans Pro Light" panose="020B0403030403020204" pitchFamily="34" charset="0"/>
            <a:ea typeface="Source Sans Pro Light" panose="020B0403030403020204" pitchFamily="34" charset="0"/>
          </a:endParaRPr>
        </a:p>
      </dgm:t>
    </dgm:pt>
    <dgm:pt modelId="{4003E425-BFF7-2A44-A7B6-8C23776BDB60}">
      <dgm:prSet phldrT="[Text]"/>
      <dgm:spPr/>
      <dgm:t>
        <a:bodyPr/>
        <a:lstStyle/>
        <a:p>
          <a:r>
            <a:rPr lang="en-US" b="0" i="0" dirty="0">
              <a:latin typeface="Source Sans Pro Light" panose="020B0403030403020204" pitchFamily="34" charset="0"/>
              <a:ea typeface="Source Sans Pro Light" panose="020B0403030403020204" pitchFamily="34" charset="0"/>
            </a:rPr>
            <a:t>Where do data arise in the healthcare system?</a:t>
          </a:r>
        </a:p>
      </dgm:t>
    </dgm:pt>
    <dgm:pt modelId="{ACC5ECB6-7F75-1C4E-A864-F427A49A45A7}" type="parTrans" cxnId="{C2CCAA12-CE1E-414E-9247-7C6C41F18E83}">
      <dgm:prSet/>
      <dgm:spPr/>
      <dgm:t>
        <a:bodyPr/>
        <a:lstStyle/>
        <a:p>
          <a:endParaRPr lang="en-US" b="0" i="0">
            <a:latin typeface="Source Sans Pro Light" panose="020B0403030403020204" pitchFamily="34" charset="0"/>
            <a:ea typeface="Source Sans Pro Light" panose="020B0403030403020204" pitchFamily="34" charset="0"/>
          </a:endParaRPr>
        </a:p>
      </dgm:t>
    </dgm:pt>
    <dgm:pt modelId="{55041D2F-DD13-5746-A3F8-7C0F647AE096}" type="sibTrans" cxnId="{C2CCAA12-CE1E-414E-9247-7C6C41F18E83}">
      <dgm:prSet/>
      <dgm:spPr/>
      <dgm:t>
        <a:bodyPr/>
        <a:lstStyle/>
        <a:p>
          <a:endParaRPr lang="en-US" b="0" i="0">
            <a:latin typeface="Source Sans Pro Light" panose="020B0403030403020204" pitchFamily="34" charset="0"/>
            <a:ea typeface="Source Sans Pro Light" panose="020B0403030403020204" pitchFamily="34" charset="0"/>
          </a:endParaRPr>
        </a:p>
      </dgm:t>
    </dgm:pt>
    <dgm:pt modelId="{A6C336F5-D2F1-464C-9F9C-A49217BA0806}">
      <dgm:prSet phldrT="[Text]"/>
      <dgm:spPr/>
      <dgm:t>
        <a:bodyPr/>
        <a:lstStyle/>
        <a:p>
          <a:r>
            <a:rPr lang="en-US" b="0" i="0" dirty="0">
              <a:latin typeface="Source Sans Pro Light" panose="020B0403030403020204" pitchFamily="34" charset="0"/>
              <a:ea typeface="Source Sans Pro Light" panose="020B0403030403020204" pitchFamily="34" charset="0"/>
            </a:rPr>
            <a:t>What problems might the different data types have?</a:t>
          </a:r>
        </a:p>
      </dgm:t>
    </dgm:pt>
    <dgm:pt modelId="{5C2CC27B-4048-D042-A6C4-6F107A6B308E}" type="parTrans" cxnId="{DF4650AD-C19F-6149-B850-690E1A1F5BCE}">
      <dgm:prSet/>
      <dgm:spPr/>
      <dgm:t>
        <a:bodyPr/>
        <a:lstStyle/>
        <a:p>
          <a:endParaRPr lang="en-US" b="0" i="0">
            <a:latin typeface="Source Sans Pro Light" panose="020B0403030403020204" pitchFamily="34" charset="0"/>
            <a:ea typeface="Source Sans Pro Light" panose="020B0403030403020204" pitchFamily="34" charset="0"/>
          </a:endParaRPr>
        </a:p>
      </dgm:t>
    </dgm:pt>
    <dgm:pt modelId="{EBC9FFC8-8D2F-D649-BCEE-A624DCB3AD80}" type="sibTrans" cxnId="{DF4650AD-C19F-6149-B850-690E1A1F5BCE}">
      <dgm:prSet/>
      <dgm:spPr/>
      <dgm:t>
        <a:bodyPr/>
        <a:lstStyle/>
        <a:p>
          <a:endParaRPr lang="en-US" b="0" i="0">
            <a:latin typeface="Source Sans Pro Light" panose="020B0403030403020204" pitchFamily="34" charset="0"/>
            <a:ea typeface="Source Sans Pro Light" panose="020B0403030403020204" pitchFamily="34" charset="0"/>
          </a:endParaRPr>
        </a:p>
      </dgm:t>
    </dgm:pt>
    <dgm:pt modelId="{C43577DD-4C58-9341-985F-EB3B6E7C9B72}">
      <dgm:prSet phldrT="[Text]"/>
      <dgm:spPr/>
      <dgm:t>
        <a:bodyPr/>
        <a:lstStyle/>
        <a:p>
          <a:r>
            <a:rPr lang="en-US" b="0" i="0" dirty="0">
              <a:latin typeface="Source Sans Pro Light" panose="020B0403030403020204" pitchFamily="34" charset="0"/>
              <a:ea typeface="Source Sans Pro Light" panose="020B0403030403020204" pitchFamily="34" charset="0"/>
            </a:rPr>
            <a:t>Building Datasets</a:t>
          </a:r>
        </a:p>
        <a:p>
          <a:r>
            <a:rPr lang="en-US" b="0" i="0" dirty="0">
              <a:latin typeface="Source Sans Pro Light" panose="020B0403030403020204" pitchFamily="34" charset="0"/>
              <a:ea typeface="Source Sans Pro Light" panose="020B0403030403020204" pitchFamily="34" charset="0"/>
            </a:rPr>
            <a:t>L: 5,6,7,8,9,10</a:t>
          </a:r>
        </a:p>
      </dgm:t>
    </dgm:pt>
    <dgm:pt modelId="{C5E6F1D2-9834-4C48-80DE-A621115E8143}" type="parTrans" cxnId="{15839B3A-FB82-8C4B-AB3A-F67D70C0FB91}">
      <dgm:prSet/>
      <dgm:spPr/>
      <dgm:t>
        <a:bodyPr/>
        <a:lstStyle/>
        <a:p>
          <a:endParaRPr lang="en-US" b="0" i="0">
            <a:latin typeface="Source Sans Pro Light" panose="020B0403030403020204" pitchFamily="34" charset="0"/>
            <a:ea typeface="Source Sans Pro Light" panose="020B0403030403020204" pitchFamily="34" charset="0"/>
          </a:endParaRPr>
        </a:p>
      </dgm:t>
    </dgm:pt>
    <dgm:pt modelId="{11F3DD8C-1F57-A14B-8BB6-F967B670DB6A}" type="sibTrans" cxnId="{15839B3A-FB82-8C4B-AB3A-F67D70C0FB91}">
      <dgm:prSet/>
      <dgm:spPr/>
      <dgm:t>
        <a:bodyPr/>
        <a:lstStyle/>
        <a:p>
          <a:endParaRPr lang="en-US" b="0" i="0">
            <a:latin typeface="Source Sans Pro Light" panose="020B0403030403020204" pitchFamily="34" charset="0"/>
            <a:ea typeface="Source Sans Pro Light" panose="020B0403030403020204" pitchFamily="34" charset="0"/>
          </a:endParaRPr>
        </a:p>
      </dgm:t>
    </dgm:pt>
    <dgm:pt modelId="{738729E1-A410-864E-AC2E-B2661939B464}">
      <dgm:prSet phldrT="[Text]"/>
      <dgm:spPr/>
      <dgm:t>
        <a:bodyPr/>
        <a:lstStyle/>
        <a:p>
          <a:r>
            <a:rPr lang="en-US" b="0" i="0" dirty="0">
              <a:latin typeface="Source Sans Pro Light" panose="020B0403030403020204" pitchFamily="34" charset="0"/>
              <a:ea typeface="Source Sans Pro Light" panose="020B0403030403020204" pitchFamily="34" charset="0"/>
            </a:rPr>
            <a:t>How do we transform unstructured data into analysis ready datasets</a:t>
          </a:r>
        </a:p>
      </dgm:t>
    </dgm:pt>
    <dgm:pt modelId="{FC09F9FC-1B4C-D74C-A606-0E175B6B83D1}" type="parTrans" cxnId="{E10F5FD1-A130-0047-BC4C-708F5117E928}">
      <dgm:prSet/>
      <dgm:spPr/>
      <dgm:t>
        <a:bodyPr/>
        <a:lstStyle/>
        <a:p>
          <a:endParaRPr lang="en-US" b="0" i="0">
            <a:latin typeface="Source Sans Pro Light" panose="020B0403030403020204" pitchFamily="34" charset="0"/>
            <a:ea typeface="Source Sans Pro Light" panose="020B0403030403020204" pitchFamily="34" charset="0"/>
          </a:endParaRPr>
        </a:p>
      </dgm:t>
    </dgm:pt>
    <dgm:pt modelId="{5404CD20-DD90-DA48-A7B5-CB1F562FE94D}" type="sibTrans" cxnId="{E10F5FD1-A130-0047-BC4C-708F5117E928}">
      <dgm:prSet/>
      <dgm:spPr/>
      <dgm:t>
        <a:bodyPr/>
        <a:lstStyle/>
        <a:p>
          <a:endParaRPr lang="en-US" b="0" i="0">
            <a:latin typeface="Source Sans Pro Light" panose="020B0403030403020204" pitchFamily="34" charset="0"/>
            <a:ea typeface="Source Sans Pro Light" panose="020B0403030403020204" pitchFamily="34" charset="0"/>
          </a:endParaRPr>
        </a:p>
      </dgm:t>
    </dgm:pt>
    <dgm:pt modelId="{F6F63615-6904-5246-A5FF-9CF7BC8711E9}">
      <dgm:prSet phldrT="[Text]"/>
      <dgm:spPr/>
      <dgm:t>
        <a:bodyPr/>
        <a:lstStyle/>
        <a:p>
          <a:r>
            <a:rPr lang="en-US" b="0" i="0" dirty="0">
              <a:latin typeface="Source Sans Pro Light" panose="020B0403030403020204" pitchFamily="34" charset="0"/>
              <a:ea typeface="Source Sans Pro Light" panose="020B0403030403020204" pitchFamily="34" charset="0"/>
            </a:rPr>
            <a:t>How can we use prior knowledge to build better datasets?</a:t>
          </a:r>
        </a:p>
      </dgm:t>
    </dgm:pt>
    <dgm:pt modelId="{40488AFF-314E-E741-AEF3-083A4DBD587B}" type="parTrans" cxnId="{F2B11377-E35A-E842-BE14-E7B46CD3D35B}">
      <dgm:prSet/>
      <dgm:spPr/>
      <dgm:t>
        <a:bodyPr/>
        <a:lstStyle/>
        <a:p>
          <a:endParaRPr lang="en-US" b="0" i="0">
            <a:latin typeface="Source Sans Pro Light" panose="020B0403030403020204" pitchFamily="34" charset="0"/>
            <a:ea typeface="Source Sans Pro Light" panose="020B0403030403020204" pitchFamily="34" charset="0"/>
          </a:endParaRPr>
        </a:p>
      </dgm:t>
    </dgm:pt>
    <dgm:pt modelId="{6301D9FE-9713-D645-BEB8-15C63CE7C33D}" type="sibTrans" cxnId="{F2B11377-E35A-E842-BE14-E7B46CD3D35B}">
      <dgm:prSet/>
      <dgm:spPr/>
      <dgm:t>
        <a:bodyPr/>
        <a:lstStyle/>
        <a:p>
          <a:endParaRPr lang="en-US" b="0" i="0">
            <a:latin typeface="Source Sans Pro Light" panose="020B0403030403020204" pitchFamily="34" charset="0"/>
            <a:ea typeface="Source Sans Pro Light" panose="020B0403030403020204" pitchFamily="34" charset="0"/>
          </a:endParaRPr>
        </a:p>
      </dgm:t>
    </dgm:pt>
    <dgm:pt modelId="{AD8CDAE3-5091-6C49-82E5-9041934E3BE5}">
      <dgm:prSet phldrT="[Text]"/>
      <dgm:spPr/>
      <dgm:t>
        <a:bodyPr/>
        <a:lstStyle/>
        <a:p>
          <a:r>
            <a:rPr lang="en-US" b="0" i="0" dirty="0">
              <a:latin typeface="Source Sans Pro Light" panose="020B0403030403020204" pitchFamily="34" charset="0"/>
              <a:ea typeface="Source Sans Pro Light" panose="020B0403030403020204" pitchFamily="34" charset="0"/>
            </a:rPr>
            <a:t>Drawing Conclusions</a:t>
          </a:r>
        </a:p>
        <a:p>
          <a:r>
            <a:rPr lang="en-US" b="0" i="0" dirty="0">
              <a:latin typeface="Source Sans Pro Light" panose="020B0403030403020204" pitchFamily="34" charset="0"/>
              <a:ea typeface="Source Sans Pro Light" panose="020B0403030403020204" pitchFamily="34" charset="0"/>
            </a:rPr>
            <a:t>L: 11 -- 20</a:t>
          </a:r>
        </a:p>
      </dgm:t>
    </dgm:pt>
    <dgm:pt modelId="{3E89494D-4F40-AE4F-936A-4F1D1F279320}" type="parTrans" cxnId="{8810083D-781D-D640-9B45-216B113F3FC0}">
      <dgm:prSet/>
      <dgm:spPr/>
      <dgm:t>
        <a:bodyPr/>
        <a:lstStyle/>
        <a:p>
          <a:endParaRPr lang="en-US" b="0" i="0">
            <a:latin typeface="Source Sans Pro Light" panose="020B0403030403020204" pitchFamily="34" charset="0"/>
            <a:ea typeface="Source Sans Pro Light" panose="020B0403030403020204" pitchFamily="34" charset="0"/>
          </a:endParaRPr>
        </a:p>
      </dgm:t>
    </dgm:pt>
    <dgm:pt modelId="{9DD7436D-D013-D242-A777-9A1F33017FC2}" type="sibTrans" cxnId="{8810083D-781D-D640-9B45-216B113F3FC0}">
      <dgm:prSet/>
      <dgm:spPr/>
      <dgm:t>
        <a:bodyPr/>
        <a:lstStyle/>
        <a:p>
          <a:endParaRPr lang="en-US" b="0" i="0">
            <a:latin typeface="Source Sans Pro Light" panose="020B0403030403020204" pitchFamily="34" charset="0"/>
            <a:ea typeface="Source Sans Pro Light" panose="020B0403030403020204" pitchFamily="34" charset="0"/>
          </a:endParaRPr>
        </a:p>
      </dgm:t>
    </dgm:pt>
    <dgm:pt modelId="{4B053317-5C81-554C-AC47-BCF65FE2F22A}">
      <dgm:prSet phldrT="[Text]"/>
      <dgm:spPr/>
      <dgm:t>
        <a:bodyPr/>
        <a:lstStyle/>
        <a:p>
          <a:r>
            <a:rPr lang="en-US" b="0" i="0" dirty="0">
              <a:latin typeface="Source Sans Pro Light" panose="020B0403030403020204" pitchFamily="34" charset="0"/>
              <a:ea typeface="Source Sans Pro Light" panose="020B0403030403020204" pitchFamily="34" charset="0"/>
            </a:rPr>
            <a:t>How do we pick the right statistical method for our question?</a:t>
          </a:r>
        </a:p>
      </dgm:t>
    </dgm:pt>
    <dgm:pt modelId="{8D41E3E7-0C11-A64B-A88E-B72AB1AC9BA9}" type="parTrans" cxnId="{43D9ACF6-A90E-AE43-89D4-A908BC68A5BE}">
      <dgm:prSet/>
      <dgm:spPr/>
      <dgm:t>
        <a:bodyPr/>
        <a:lstStyle/>
        <a:p>
          <a:endParaRPr lang="en-US" b="0" i="0">
            <a:latin typeface="Source Sans Pro Light" panose="020B0403030403020204" pitchFamily="34" charset="0"/>
            <a:ea typeface="Source Sans Pro Light" panose="020B0403030403020204" pitchFamily="34" charset="0"/>
          </a:endParaRPr>
        </a:p>
      </dgm:t>
    </dgm:pt>
    <dgm:pt modelId="{D1776282-219D-FE47-9D5E-7BBE03482038}" type="sibTrans" cxnId="{43D9ACF6-A90E-AE43-89D4-A908BC68A5BE}">
      <dgm:prSet/>
      <dgm:spPr/>
      <dgm:t>
        <a:bodyPr/>
        <a:lstStyle/>
        <a:p>
          <a:endParaRPr lang="en-US" b="0" i="0">
            <a:latin typeface="Source Sans Pro Light" panose="020B0403030403020204" pitchFamily="34" charset="0"/>
            <a:ea typeface="Source Sans Pro Light" panose="020B0403030403020204" pitchFamily="34" charset="0"/>
          </a:endParaRPr>
        </a:p>
      </dgm:t>
    </dgm:pt>
    <dgm:pt modelId="{110A3289-6312-8A46-B8D6-564CCE3B1F88}">
      <dgm:prSet phldrT="[Text]"/>
      <dgm:spPr/>
      <dgm:t>
        <a:bodyPr/>
        <a:lstStyle/>
        <a:p>
          <a:r>
            <a:rPr lang="en-US" b="0" i="0" dirty="0">
              <a:latin typeface="Source Sans Pro Light" panose="020B0403030403020204" pitchFamily="34" charset="0"/>
              <a:ea typeface="Source Sans Pro Light" panose="020B0403030403020204" pitchFamily="34" charset="0"/>
            </a:rPr>
            <a:t>What are the common errors, and how can we avoid being wrong?</a:t>
          </a:r>
        </a:p>
      </dgm:t>
    </dgm:pt>
    <dgm:pt modelId="{92D167E8-0477-2B48-854B-15646E26153E}" type="parTrans" cxnId="{5E31C6A4-4AD8-704A-820E-858DD0FA9100}">
      <dgm:prSet/>
      <dgm:spPr/>
      <dgm:t>
        <a:bodyPr/>
        <a:lstStyle/>
        <a:p>
          <a:endParaRPr lang="en-US" b="0" i="0">
            <a:latin typeface="Source Sans Pro Light" panose="020B0403030403020204" pitchFamily="34" charset="0"/>
            <a:ea typeface="Source Sans Pro Light" panose="020B0403030403020204" pitchFamily="34" charset="0"/>
          </a:endParaRPr>
        </a:p>
      </dgm:t>
    </dgm:pt>
    <dgm:pt modelId="{C392376C-4210-2345-A9C3-6140D076862E}" type="sibTrans" cxnId="{5E31C6A4-4AD8-704A-820E-858DD0FA9100}">
      <dgm:prSet/>
      <dgm:spPr/>
      <dgm:t>
        <a:bodyPr/>
        <a:lstStyle/>
        <a:p>
          <a:endParaRPr lang="en-US" b="0" i="0">
            <a:latin typeface="Source Sans Pro Light" panose="020B0403030403020204" pitchFamily="34" charset="0"/>
            <a:ea typeface="Source Sans Pro Light" panose="020B0403030403020204" pitchFamily="34" charset="0"/>
          </a:endParaRPr>
        </a:p>
      </dgm:t>
    </dgm:pt>
    <dgm:pt modelId="{A0118E9C-D6C6-C942-8A1D-7EB667EF0BC4}" type="pres">
      <dgm:prSet presAssocID="{92CBAE77-F3A3-974B-838E-B76AC4DC6006}" presName="linearFlow" presStyleCnt="0">
        <dgm:presLayoutVars>
          <dgm:dir/>
          <dgm:animLvl val="lvl"/>
          <dgm:resizeHandles val="exact"/>
        </dgm:presLayoutVars>
      </dgm:prSet>
      <dgm:spPr/>
    </dgm:pt>
    <dgm:pt modelId="{D4DC87BF-CD76-874C-A422-BB6E1FD6414F}" type="pres">
      <dgm:prSet presAssocID="{4D63CDD0-0071-5448-BC9B-2AA69B422113}" presName="composite" presStyleCnt="0"/>
      <dgm:spPr/>
    </dgm:pt>
    <dgm:pt modelId="{96271860-A2D5-9F49-A572-0AEBF16F1EAA}" type="pres">
      <dgm:prSet presAssocID="{4D63CDD0-0071-5448-BC9B-2AA69B422113}" presName="parentText" presStyleLbl="alignNode1" presStyleIdx="0" presStyleCnt="4">
        <dgm:presLayoutVars>
          <dgm:chMax val="1"/>
          <dgm:bulletEnabled val="1"/>
        </dgm:presLayoutVars>
      </dgm:prSet>
      <dgm:spPr/>
    </dgm:pt>
    <dgm:pt modelId="{125EB799-681D-1E4C-B30D-75B287074F8D}" type="pres">
      <dgm:prSet presAssocID="{4D63CDD0-0071-5448-BC9B-2AA69B422113}" presName="descendantText" presStyleLbl="alignAcc1" presStyleIdx="0" presStyleCnt="4">
        <dgm:presLayoutVars>
          <dgm:bulletEnabled val="1"/>
        </dgm:presLayoutVars>
      </dgm:prSet>
      <dgm:spPr/>
    </dgm:pt>
    <dgm:pt modelId="{39054635-1D8F-FA47-BC0D-969197930E32}" type="pres">
      <dgm:prSet presAssocID="{23CF6362-C464-AF41-8E8D-8A03BDC8202A}" presName="sp" presStyleCnt="0"/>
      <dgm:spPr/>
    </dgm:pt>
    <dgm:pt modelId="{A2B29950-C698-6848-A464-BF86E5D9971B}" type="pres">
      <dgm:prSet presAssocID="{84BE15E7-7DE0-8546-A79B-FD6F786AC229}" presName="composite" presStyleCnt="0"/>
      <dgm:spPr/>
    </dgm:pt>
    <dgm:pt modelId="{A9ADF792-9B23-9F46-991F-151AAD4B7727}" type="pres">
      <dgm:prSet presAssocID="{84BE15E7-7DE0-8546-A79B-FD6F786AC229}" presName="parentText" presStyleLbl="alignNode1" presStyleIdx="1" presStyleCnt="4">
        <dgm:presLayoutVars>
          <dgm:chMax val="1"/>
          <dgm:bulletEnabled val="1"/>
        </dgm:presLayoutVars>
      </dgm:prSet>
      <dgm:spPr/>
    </dgm:pt>
    <dgm:pt modelId="{AC1DAC3B-437A-A049-BA15-ECE87A2DFBB1}" type="pres">
      <dgm:prSet presAssocID="{84BE15E7-7DE0-8546-A79B-FD6F786AC229}" presName="descendantText" presStyleLbl="alignAcc1" presStyleIdx="1" presStyleCnt="4">
        <dgm:presLayoutVars>
          <dgm:bulletEnabled val="1"/>
        </dgm:presLayoutVars>
      </dgm:prSet>
      <dgm:spPr/>
    </dgm:pt>
    <dgm:pt modelId="{C3020DE1-7AF1-0749-8237-DDA346367FE1}" type="pres">
      <dgm:prSet presAssocID="{7A4A72C8-0BBF-AE4C-BD4B-CE89F0E81D83}" presName="sp" presStyleCnt="0"/>
      <dgm:spPr/>
    </dgm:pt>
    <dgm:pt modelId="{F24EB914-270A-F945-9597-85B26DD852DC}" type="pres">
      <dgm:prSet presAssocID="{C43577DD-4C58-9341-985F-EB3B6E7C9B72}" presName="composite" presStyleCnt="0"/>
      <dgm:spPr/>
    </dgm:pt>
    <dgm:pt modelId="{9201F92D-0789-9545-BA4A-18D9A7BC6174}" type="pres">
      <dgm:prSet presAssocID="{C43577DD-4C58-9341-985F-EB3B6E7C9B72}" presName="parentText" presStyleLbl="alignNode1" presStyleIdx="2" presStyleCnt="4">
        <dgm:presLayoutVars>
          <dgm:chMax val="1"/>
          <dgm:bulletEnabled val="1"/>
        </dgm:presLayoutVars>
      </dgm:prSet>
      <dgm:spPr/>
    </dgm:pt>
    <dgm:pt modelId="{D45AACB0-D23D-FB43-B8A5-09B1F83CCCC7}" type="pres">
      <dgm:prSet presAssocID="{C43577DD-4C58-9341-985F-EB3B6E7C9B72}" presName="descendantText" presStyleLbl="alignAcc1" presStyleIdx="2" presStyleCnt="4">
        <dgm:presLayoutVars>
          <dgm:bulletEnabled val="1"/>
        </dgm:presLayoutVars>
      </dgm:prSet>
      <dgm:spPr/>
    </dgm:pt>
    <dgm:pt modelId="{DC67A7B0-F831-3E45-B16F-5AC44AC625DB}" type="pres">
      <dgm:prSet presAssocID="{11F3DD8C-1F57-A14B-8BB6-F967B670DB6A}" presName="sp" presStyleCnt="0"/>
      <dgm:spPr/>
    </dgm:pt>
    <dgm:pt modelId="{3216D6A4-6649-3440-B269-5FA2CE2C38BE}" type="pres">
      <dgm:prSet presAssocID="{AD8CDAE3-5091-6C49-82E5-9041934E3BE5}" presName="composite" presStyleCnt="0"/>
      <dgm:spPr/>
    </dgm:pt>
    <dgm:pt modelId="{EF35A531-1095-684B-B775-296860E2F4BF}" type="pres">
      <dgm:prSet presAssocID="{AD8CDAE3-5091-6C49-82E5-9041934E3BE5}" presName="parentText" presStyleLbl="alignNode1" presStyleIdx="3" presStyleCnt="4">
        <dgm:presLayoutVars>
          <dgm:chMax val="1"/>
          <dgm:bulletEnabled val="1"/>
        </dgm:presLayoutVars>
      </dgm:prSet>
      <dgm:spPr/>
    </dgm:pt>
    <dgm:pt modelId="{A6F0D077-E13D-EB4D-8F77-B754A1E8E64D}" type="pres">
      <dgm:prSet presAssocID="{AD8CDAE3-5091-6C49-82E5-9041934E3BE5}" presName="descendantText" presStyleLbl="alignAcc1" presStyleIdx="3" presStyleCnt="4">
        <dgm:presLayoutVars>
          <dgm:bulletEnabled val="1"/>
        </dgm:presLayoutVars>
      </dgm:prSet>
      <dgm:spPr/>
    </dgm:pt>
  </dgm:ptLst>
  <dgm:cxnLst>
    <dgm:cxn modelId="{94CB3A03-67EB-9349-BB2E-6BF62FE6D35A}" type="presOf" srcId="{4D63CDD0-0071-5448-BC9B-2AA69B422113}" destId="{96271860-A2D5-9F49-A572-0AEBF16F1EAA}" srcOrd="0" destOrd="0" presId="urn:microsoft.com/office/officeart/2005/8/layout/chevron2"/>
    <dgm:cxn modelId="{D6B01F0D-D6ED-8A44-8923-5A5D96FE2859}" srcId="{4D63CDD0-0071-5448-BC9B-2AA69B422113}" destId="{07C4E7E7-213A-EF48-82B9-9D63D59B6CC6}" srcOrd="1" destOrd="0" parTransId="{26ED0227-68FA-5143-8C7A-5BCC1E0D24F5}" sibTransId="{C7668C25-F271-FC43-B347-63D19FD9AF6F}"/>
    <dgm:cxn modelId="{C2CCAA12-CE1E-414E-9247-7C6C41F18E83}" srcId="{84BE15E7-7DE0-8546-A79B-FD6F786AC229}" destId="{4003E425-BFF7-2A44-A7B6-8C23776BDB60}" srcOrd="0" destOrd="0" parTransId="{ACC5ECB6-7F75-1C4E-A864-F427A49A45A7}" sibTransId="{55041D2F-DD13-5746-A3F8-7C0F647AE096}"/>
    <dgm:cxn modelId="{0557D015-1A9A-334D-9E0C-3D55204716FA}" type="presOf" srcId="{92CBAE77-F3A3-974B-838E-B76AC4DC6006}" destId="{A0118E9C-D6C6-C942-8A1D-7EB667EF0BC4}" srcOrd="0" destOrd="0" presId="urn:microsoft.com/office/officeart/2005/8/layout/chevron2"/>
    <dgm:cxn modelId="{3935A419-1930-1A41-BA09-DDABCD52DFAA}" type="presOf" srcId="{738729E1-A410-864E-AC2E-B2661939B464}" destId="{D45AACB0-D23D-FB43-B8A5-09B1F83CCCC7}" srcOrd="0" destOrd="0" presId="urn:microsoft.com/office/officeart/2005/8/layout/chevron2"/>
    <dgm:cxn modelId="{50503A1B-93C8-324A-ADF5-42A58DDDC674}" type="presOf" srcId="{EC8ADD29-0DD6-5C44-9FC2-A2EF9BC81DC6}" destId="{125EB799-681D-1E4C-B30D-75B287074F8D}" srcOrd="0" destOrd="0" presId="urn:microsoft.com/office/officeart/2005/8/layout/chevron2"/>
    <dgm:cxn modelId="{143FD623-79E0-224A-90EA-276428F31C1F}" srcId="{92CBAE77-F3A3-974B-838E-B76AC4DC6006}" destId="{84BE15E7-7DE0-8546-A79B-FD6F786AC229}" srcOrd="1" destOrd="0" parTransId="{1C103A31-5BEA-0C4F-9CD3-2FB4A0B8434F}" sibTransId="{7A4A72C8-0BBF-AE4C-BD4B-CE89F0E81D83}"/>
    <dgm:cxn modelId="{3D476426-040E-1348-AD51-907F176FE985}" type="presOf" srcId="{07C4E7E7-213A-EF48-82B9-9D63D59B6CC6}" destId="{125EB799-681D-1E4C-B30D-75B287074F8D}" srcOrd="0" destOrd="1" presId="urn:microsoft.com/office/officeart/2005/8/layout/chevron2"/>
    <dgm:cxn modelId="{15839B3A-FB82-8C4B-AB3A-F67D70C0FB91}" srcId="{92CBAE77-F3A3-974B-838E-B76AC4DC6006}" destId="{C43577DD-4C58-9341-985F-EB3B6E7C9B72}" srcOrd="2" destOrd="0" parTransId="{C5E6F1D2-9834-4C48-80DE-A621115E8143}" sibTransId="{11F3DD8C-1F57-A14B-8BB6-F967B670DB6A}"/>
    <dgm:cxn modelId="{8810083D-781D-D640-9B45-216B113F3FC0}" srcId="{92CBAE77-F3A3-974B-838E-B76AC4DC6006}" destId="{AD8CDAE3-5091-6C49-82E5-9041934E3BE5}" srcOrd="3" destOrd="0" parTransId="{3E89494D-4F40-AE4F-936A-4F1D1F279320}" sibTransId="{9DD7436D-D013-D242-A777-9A1F33017FC2}"/>
    <dgm:cxn modelId="{99020B4A-317D-9040-B770-CFC59D4392B5}" type="presOf" srcId="{110A3289-6312-8A46-B8D6-564CCE3B1F88}" destId="{A6F0D077-E13D-EB4D-8F77-B754A1E8E64D}" srcOrd="0" destOrd="1" presId="urn:microsoft.com/office/officeart/2005/8/layout/chevron2"/>
    <dgm:cxn modelId="{A0986F58-DA68-784E-B148-DAEDCA2880AB}" type="presOf" srcId="{F6F63615-6904-5246-A5FF-9CF7BC8711E9}" destId="{D45AACB0-D23D-FB43-B8A5-09B1F83CCCC7}" srcOrd="0" destOrd="1" presId="urn:microsoft.com/office/officeart/2005/8/layout/chevron2"/>
    <dgm:cxn modelId="{6EA2E261-4CC0-4342-B44F-CE9FFA97A2A9}" type="presOf" srcId="{4003E425-BFF7-2A44-A7B6-8C23776BDB60}" destId="{AC1DAC3B-437A-A049-BA15-ECE87A2DFBB1}" srcOrd="0" destOrd="0" presId="urn:microsoft.com/office/officeart/2005/8/layout/chevron2"/>
    <dgm:cxn modelId="{61936B72-44CB-0440-8D1F-5DAE0F3BB909}" srcId="{92CBAE77-F3A3-974B-838E-B76AC4DC6006}" destId="{4D63CDD0-0071-5448-BC9B-2AA69B422113}" srcOrd="0" destOrd="0" parTransId="{83703367-A837-B14A-8954-A1B2F4292E48}" sibTransId="{23CF6362-C464-AF41-8E8D-8A03BDC8202A}"/>
    <dgm:cxn modelId="{F2B11377-E35A-E842-BE14-E7B46CD3D35B}" srcId="{C43577DD-4C58-9341-985F-EB3B6E7C9B72}" destId="{F6F63615-6904-5246-A5FF-9CF7BC8711E9}" srcOrd="1" destOrd="0" parTransId="{40488AFF-314E-E741-AEF3-083A4DBD587B}" sibTransId="{6301D9FE-9713-D645-BEB8-15C63CE7C33D}"/>
    <dgm:cxn modelId="{5116397A-0C44-AC4D-80A4-409F395BFBB4}" type="presOf" srcId="{C43577DD-4C58-9341-985F-EB3B6E7C9B72}" destId="{9201F92D-0789-9545-BA4A-18D9A7BC6174}" srcOrd="0" destOrd="0" presId="urn:microsoft.com/office/officeart/2005/8/layout/chevron2"/>
    <dgm:cxn modelId="{65232C85-8C13-F145-BF59-88B5262542CD}" type="presOf" srcId="{AD8CDAE3-5091-6C49-82E5-9041934E3BE5}" destId="{EF35A531-1095-684B-B775-296860E2F4BF}" srcOrd="0" destOrd="0" presId="urn:microsoft.com/office/officeart/2005/8/layout/chevron2"/>
    <dgm:cxn modelId="{5E31C6A4-4AD8-704A-820E-858DD0FA9100}" srcId="{AD8CDAE3-5091-6C49-82E5-9041934E3BE5}" destId="{110A3289-6312-8A46-B8D6-564CCE3B1F88}" srcOrd="1" destOrd="0" parTransId="{92D167E8-0477-2B48-854B-15646E26153E}" sibTransId="{C392376C-4210-2345-A9C3-6140D076862E}"/>
    <dgm:cxn modelId="{B74827AC-5EE0-A748-9EFC-2B6E80DB6345}" type="presOf" srcId="{84BE15E7-7DE0-8546-A79B-FD6F786AC229}" destId="{A9ADF792-9B23-9F46-991F-151AAD4B7727}" srcOrd="0" destOrd="0" presId="urn:microsoft.com/office/officeart/2005/8/layout/chevron2"/>
    <dgm:cxn modelId="{DF4650AD-C19F-6149-B850-690E1A1F5BCE}" srcId="{84BE15E7-7DE0-8546-A79B-FD6F786AC229}" destId="{A6C336F5-D2F1-464C-9F9C-A49217BA0806}" srcOrd="1" destOrd="0" parTransId="{5C2CC27B-4048-D042-A6C4-6F107A6B308E}" sibTransId="{EBC9FFC8-8D2F-D649-BCEE-A624DCB3AD80}"/>
    <dgm:cxn modelId="{3FF029CE-2A52-A446-AD25-CD26B80DC75A}" type="presOf" srcId="{A6C336F5-D2F1-464C-9F9C-A49217BA0806}" destId="{AC1DAC3B-437A-A049-BA15-ECE87A2DFBB1}" srcOrd="0" destOrd="1" presId="urn:microsoft.com/office/officeart/2005/8/layout/chevron2"/>
    <dgm:cxn modelId="{E10F5FD1-A130-0047-BC4C-708F5117E928}" srcId="{C43577DD-4C58-9341-985F-EB3B6E7C9B72}" destId="{738729E1-A410-864E-AC2E-B2661939B464}" srcOrd="0" destOrd="0" parTransId="{FC09F9FC-1B4C-D74C-A606-0E175B6B83D1}" sibTransId="{5404CD20-DD90-DA48-A7B5-CB1F562FE94D}"/>
    <dgm:cxn modelId="{8AC2A1E8-8067-0E46-A152-1C4D5A8E0A23}" type="presOf" srcId="{4B053317-5C81-554C-AC47-BCF65FE2F22A}" destId="{A6F0D077-E13D-EB4D-8F77-B754A1E8E64D}" srcOrd="0" destOrd="0" presId="urn:microsoft.com/office/officeart/2005/8/layout/chevron2"/>
    <dgm:cxn modelId="{643F67EA-E967-9F43-9DA1-CCC6556A0673}" srcId="{4D63CDD0-0071-5448-BC9B-2AA69B422113}" destId="{EC8ADD29-0DD6-5C44-9FC2-A2EF9BC81DC6}" srcOrd="0" destOrd="0" parTransId="{359C663D-CFD8-0B49-9180-688066696884}" sibTransId="{DA4B9336-87CE-8244-AF9F-59B3FA987C27}"/>
    <dgm:cxn modelId="{43D9ACF6-A90E-AE43-89D4-A908BC68A5BE}" srcId="{AD8CDAE3-5091-6C49-82E5-9041934E3BE5}" destId="{4B053317-5C81-554C-AC47-BCF65FE2F22A}" srcOrd="0" destOrd="0" parTransId="{8D41E3E7-0C11-A64B-A88E-B72AB1AC9BA9}" sibTransId="{D1776282-219D-FE47-9D5E-7BBE03482038}"/>
    <dgm:cxn modelId="{5EF6E6FE-8983-4949-AF18-9006357791F8}" type="presParOf" srcId="{A0118E9C-D6C6-C942-8A1D-7EB667EF0BC4}" destId="{D4DC87BF-CD76-874C-A422-BB6E1FD6414F}" srcOrd="0" destOrd="0" presId="urn:microsoft.com/office/officeart/2005/8/layout/chevron2"/>
    <dgm:cxn modelId="{A870B179-E24C-6B4D-8717-C4EA421E43A8}" type="presParOf" srcId="{D4DC87BF-CD76-874C-A422-BB6E1FD6414F}" destId="{96271860-A2D5-9F49-A572-0AEBF16F1EAA}" srcOrd="0" destOrd="0" presId="urn:microsoft.com/office/officeart/2005/8/layout/chevron2"/>
    <dgm:cxn modelId="{F37305F7-8BCA-DC42-B474-7E8202B1D1CF}" type="presParOf" srcId="{D4DC87BF-CD76-874C-A422-BB6E1FD6414F}" destId="{125EB799-681D-1E4C-B30D-75B287074F8D}" srcOrd="1" destOrd="0" presId="urn:microsoft.com/office/officeart/2005/8/layout/chevron2"/>
    <dgm:cxn modelId="{754B5268-21BB-6E4C-9F21-B988DCD3D3E2}" type="presParOf" srcId="{A0118E9C-D6C6-C942-8A1D-7EB667EF0BC4}" destId="{39054635-1D8F-FA47-BC0D-969197930E32}" srcOrd="1" destOrd="0" presId="urn:microsoft.com/office/officeart/2005/8/layout/chevron2"/>
    <dgm:cxn modelId="{D89A56B3-EC15-A243-A786-EB8B4452C2B1}" type="presParOf" srcId="{A0118E9C-D6C6-C942-8A1D-7EB667EF0BC4}" destId="{A2B29950-C698-6848-A464-BF86E5D9971B}" srcOrd="2" destOrd="0" presId="urn:microsoft.com/office/officeart/2005/8/layout/chevron2"/>
    <dgm:cxn modelId="{F7A4A996-0106-014F-8E9C-7A4D734DC5E1}" type="presParOf" srcId="{A2B29950-C698-6848-A464-BF86E5D9971B}" destId="{A9ADF792-9B23-9F46-991F-151AAD4B7727}" srcOrd="0" destOrd="0" presId="urn:microsoft.com/office/officeart/2005/8/layout/chevron2"/>
    <dgm:cxn modelId="{4F0F02C6-346E-A848-AC74-D789DEBFF2CB}" type="presParOf" srcId="{A2B29950-C698-6848-A464-BF86E5D9971B}" destId="{AC1DAC3B-437A-A049-BA15-ECE87A2DFBB1}" srcOrd="1" destOrd="0" presId="urn:microsoft.com/office/officeart/2005/8/layout/chevron2"/>
    <dgm:cxn modelId="{271B5539-321D-5245-8B51-4CF7F1A56334}" type="presParOf" srcId="{A0118E9C-D6C6-C942-8A1D-7EB667EF0BC4}" destId="{C3020DE1-7AF1-0749-8237-DDA346367FE1}" srcOrd="3" destOrd="0" presId="urn:microsoft.com/office/officeart/2005/8/layout/chevron2"/>
    <dgm:cxn modelId="{95596619-AE07-7D4E-B017-81EB2357112F}" type="presParOf" srcId="{A0118E9C-D6C6-C942-8A1D-7EB667EF0BC4}" destId="{F24EB914-270A-F945-9597-85B26DD852DC}" srcOrd="4" destOrd="0" presId="urn:microsoft.com/office/officeart/2005/8/layout/chevron2"/>
    <dgm:cxn modelId="{8F1D1655-72F3-524B-8F96-B103D6779A24}" type="presParOf" srcId="{F24EB914-270A-F945-9597-85B26DD852DC}" destId="{9201F92D-0789-9545-BA4A-18D9A7BC6174}" srcOrd="0" destOrd="0" presId="urn:microsoft.com/office/officeart/2005/8/layout/chevron2"/>
    <dgm:cxn modelId="{CCA96751-5C50-264F-BC7E-084E752F4D9E}" type="presParOf" srcId="{F24EB914-270A-F945-9597-85B26DD852DC}" destId="{D45AACB0-D23D-FB43-B8A5-09B1F83CCCC7}" srcOrd="1" destOrd="0" presId="urn:microsoft.com/office/officeart/2005/8/layout/chevron2"/>
    <dgm:cxn modelId="{8462085A-5179-F840-AF47-77E79EECEA66}" type="presParOf" srcId="{A0118E9C-D6C6-C942-8A1D-7EB667EF0BC4}" destId="{DC67A7B0-F831-3E45-B16F-5AC44AC625DB}" srcOrd="5" destOrd="0" presId="urn:microsoft.com/office/officeart/2005/8/layout/chevron2"/>
    <dgm:cxn modelId="{854E22A6-A8E2-2E4C-B095-24F4AD675006}" type="presParOf" srcId="{A0118E9C-D6C6-C942-8A1D-7EB667EF0BC4}" destId="{3216D6A4-6649-3440-B269-5FA2CE2C38BE}" srcOrd="6" destOrd="0" presId="urn:microsoft.com/office/officeart/2005/8/layout/chevron2"/>
    <dgm:cxn modelId="{8F6751D0-4DD7-A84A-8272-97E6A8A2F1A4}" type="presParOf" srcId="{3216D6A4-6649-3440-B269-5FA2CE2C38BE}" destId="{EF35A531-1095-684B-B775-296860E2F4BF}" srcOrd="0" destOrd="0" presId="urn:microsoft.com/office/officeart/2005/8/layout/chevron2"/>
    <dgm:cxn modelId="{E617A306-AA57-EA42-A484-3BF8D3F7D9A2}" type="presParOf" srcId="{3216D6A4-6649-3440-B269-5FA2CE2C38BE}" destId="{A6F0D077-E13D-EB4D-8F77-B754A1E8E64D}"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68016B-6116-B644-B9A8-A3CDA75FB7E7}">
      <dsp:nvSpPr>
        <dsp:cNvPr id="0" name=""/>
        <dsp:cNvSpPr/>
      </dsp:nvSpPr>
      <dsp:spPr>
        <a:xfrm>
          <a:off x="2289" y="368474"/>
          <a:ext cx="2296877" cy="918751"/>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Source Sans Pro Light" panose="020B0403030403020204" pitchFamily="34" charset="0"/>
              <a:ea typeface="Source Sans Pro Light" panose="020B0403030403020204" pitchFamily="34" charset="0"/>
            </a:rPr>
            <a:t>Pose a research question</a:t>
          </a:r>
        </a:p>
      </dsp:txBody>
      <dsp:txXfrm>
        <a:off x="2289" y="368474"/>
        <a:ext cx="2067189" cy="918751"/>
      </dsp:txXfrm>
    </dsp:sp>
    <dsp:sp modelId="{68FC2083-192B-1843-80F2-7B41A17CE15F}">
      <dsp:nvSpPr>
        <dsp:cNvPr id="0" name=""/>
        <dsp:cNvSpPr/>
      </dsp:nvSpPr>
      <dsp:spPr>
        <a:xfrm>
          <a:off x="1839791" y="368474"/>
          <a:ext cx="2296877" cy="918751"/>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Source Sans Pro Light" panose="020B0403030403020204" pitchFamily="34" charset="0"/>
              <a:ea typeface="Source Sans Pro Light" panose="020B0403030403020204" pitchFamily="34" charset="0"/>
            </a:rPr>
            <a:t>Identify data sources</a:t>
          </a:r>
        </a:p>
      </dsp:txBody>
      <dsp:txXfrm>
        <a:off x="2299167" y="368474"/>
        <a:ext cx="1378126" cy="918751"/>
      </dsp:txXfrm>
    </dsp:sp>
    <dsp:sp modelId="{ACF1F70C-CE45-F548-ABB0-8AA9838A4D06}">
      <dsp:nvSpPr>
        <dsp:cNvPr id="0" name=""/>
        <dsp:cNvSpPr/>
      </dsp:nvSpPr>
      <dsp:spPr>
        <a:xfrm>
          <a:off x="3677293" y="368474"/>
          <a:ext cx="2296877" cy="918751"/>
        </a:xfrm>
        <a:prstGeom prst="chevr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Source Sans Pro Light" panose="020B0403030403020204" pitchFamily="34" charset="0"/>
              <a:ea typeface="Source Sans Pro Light" panose="020B0403030403020204" pitchFamily="34" charset="0"/>
            </a:rPr>
            <a:t>Create Analysis ready dataset</a:t>
          </a:r>
        </a:p>
      </dsp:txBody>
      <dsp:txXfrm>
        <a:off x="4136669" y="368474"/>
        <a:ext cx="1378126" cy="918751"/>
      </dsp:txXfrm>
    </dsp:sp>
    <dsp:sp modelId="{C125C0E2-3454-5C46-A234-550D5F6484FF}">
      <dsp:nvSpPr>
        <dsp:cNvPr id="0" name=""/>
        <dsp:cNvSpPr/>
      </dsp:nvSpPr>
      <dsp:spPr>
        <a:xfrm>
          <a:off x="5514795" y="368474"/>
          <a:ext cx="2296877" cy="918751"/>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Source Sans Pro Light" panose="020B0403030403020204" pitchFamily="34" charset="0"/>
              <a:ea typeface="Source Sans Pro Light" panose="020B0403030403020204" pitchFamily="34" charset="0"/>
            </a:rPr>
            <a:t>Analyze data, and conclude</a:t>
          </a:r>
        </a:p>
      </dsp:txBody>
      <dsp:txXfrm>
        <a:off x="5974171" y="368474"/>
        <a:ext cx="1378126" cy="9187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271860-A2D5-9F49-A572-0AEBF16F1EAA}">
      <dsp:nvSpPr>
        <dsp:cNvPr id="0" name=""/>
        <dsp:cNvSpPr/>
      </dsp:nvSpPr>
      <dsp:spPr>
        <a:xfrm rot="5400000">
          <a:off x="-164700" y="166316"/>
          <a:ext cx="1098001" cy="768600"/>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b="0" i="0" kern="1200" dirty="0">
              <a:latin typeface="Source Sans Pro Light" panose="020B0403030403020204" pitchFamily="34" charset="0"/>
              <a:ea typeface="Source Sans Pro Light" panose="020B0403030403020204" pitchFamily="34" charset="0"/>
            </a:rPr>
            <a:t>1</a:t>
          </a:r>
        </a:p>
      </dsp:txBody>
      <dsp:txXfrm rot="-5400000">
        <a:off x="1" y="385915"/>
        <a:ext cx="768600" cy="329401"/>
      </dsp:txXfrm>
    </dsp:sp>
    <dsp:sp modelId="{125EB799-681D-1E4C-B30D-75B287074F8D}">
      <dsp:nvSpPr>
        <dsp:cNvPr id="0" name=""/>
        <dsp:cNvSpPr/>
      </dsp:nvSpPr>
      <dsp:spPr>
        <a:xfrm rot="5400000">
          <a:off x="4237846" y="-3467629"/>
          <a:ext cx="713700" cy="7652192"/>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0" lvl="1" indent="0" algn="l" defTabSz="889000">
            <a:lnSpc>
              <a:spcPct val="90000"/>
            </a:lnSpc>
            <a:spcBef>
              <a:spcPct val="0"/>
            </a:spcBef>
            <a:spcAft>
              <a:spcPct val="15000"/>
            </a:spcAft>
            <a:buNone/>
            <a:tabLst/>
          </a:pPr>
          <a:r>
            <a:rPr lang="en-US" sz="2000" b="0" i="0" kern="1200" dirty="0">
              <a:latin typeface="Source Sans Pro Light" panose="020B0403030403020204" pitchFamily="34" charset="0"/>
              <a:ea typeface="Source Sans Pro Light" panose="020B0403030403020204" pitchFamily="34" charset="0"/>
            </a:rPr>
            <a:t>Differentiate between and give examples of categories of research questions and the study designs used to address them</a:t>
          </a:r>
        </a:p>
      </dsp:txBody>
      <dsp:txXfrm rot="-5400000">
        <a:off x="768600" y="36457"/>
        <a:ext cx="7617352" cy="644020"/>
      </dsp:txXfrm>
    </dsp:sp>
    <dsp:sp modelId="{A9ADF792-9B23-9F46-991F-151AAD4B7727}">
      <dsp:nvSpPr>
        <dsp:cNvPr id="0" name=""/>
        <dsp:cNvSpPr/>
      </dsp:nvSpPr>
      <dsp:spPr>
        <a:xfrm rot="5400000">
          <a:off x="-164700" y="1147268"/>
          <a:ext cx="1098001" cy="768600"/>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b="0" i="0" kern="1200" dirty="0">
              <a:latin typeface="Source Sans Pro Light" panose="020B0403030403020204" pitchFamily="34" charset="0"/>
              <a:ea typeface="Source Sans Pro Light" panose="020B0403030403020204" pitchFamily="34" charset="0"/>
            </a:rPr>
            <a:t>2</a:t>
          </a:r>
        </a:p>
      </dsp:txBody>
      <dsp:txXfrm rot="-5400000">
        <a:off x="1" y="1366867"/>
        <a:ext cx="768600" cy="329401"/>
      </dsp:txXfrm>
    </dsp:sp>
    <dsp:sp modelId="{AC1DAC3B-437A-A049-BA15-ECE87A2DFBB1}">
      <dsp:nvSpPr>
        <dsp:cNvPr id="0" name=""/>
        <dsp:cNvSpPr/>
      </dsp:nvSpPr>
      <dsp:spPr>
        <a:xfrm rot="5400000">
          <a:off x="4237846" y="-2486676"/>
          <a:ext cx="713700" cy="7652192"/>
        </a:xfrm>
        <a:prstGeom prst="round2Same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0" lvl="1" indent="0" algn="l" defTabSz="889000">
            <a:lnSpc>
              <a:spcPct val="90000"/>
            </a:lnSpc>
            <a:spcBef>
              <a:spcPct val="0"/>
            </a:spcBef>
            <a:spcAft>
              <a:spcPct val="15000"/>
            </a:spcAft>
            <a:buNone/>
            <a:tabLst/>
          </a:pPr>
          <a:r>
            <a:rPr lang="en-US" sz="2000" b="0" i="0" kern="1200" dirty="0">
              <a:latin typeface="Source Sans Pro Light" panose="020B0403030403020204" pitchFamily="34" charset="0"/>
              <a:ea typeface="Source Sans Pro Light" panose="020B0403030403020204" pitchFamily="34" charset="0"/>
            </a:rPr>
            <a:t>Describe common healthcare data sources and their relative advantages and limitations</a:t>
          </a:r>
        </a:p>
      </dsp:txBody>
      <dsp:txXfrm rot="-5400000">
        <a:off x="768600" y="1017410"/>
        <a:ext cx="7617352" cy="644020"/>
      </dsp:txXfrm>
    </dsp:sp>
    <dsp:sp modelId="{9201F92D-0789-9545-BA4A-18D9A7BC6174}">
      <dsp:nvSpPr>
        <dsp:cNvPr id="0" name=""/>
        <dsp:cNvSpPr/>
      </dsp:nvSpPr>
      <dsp:spPr>
        <a:xfrm rot="5400000">
          <a:off x="-164700" y="2128221"/>
          <a:ext cx="1098001" cy="768600"/>
        </a:xfrm>
        <a:prstGeom prst="chevron">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b="0" i="0" kern="1200" dirty="0">
              <a:latin typeface="Source Sans Pro Light" panose="020B0403030403020204" pitchFamily="34" charset="0"/>
              <a:ea typeface="Source Sans Pro Light" panose="020B0403030403020204" pitchFamily="34" charset="0"/>
            </a:rPr>
            <a:t>3</a:t>
          </a:r>
        </a:p>
      </dsp:txBody>
      <dsp:txXfrm rot="-5400000">
        <a:off x="1" y="2347820"/>
        <a:ext cx="768600" cy="329401"/>
      </dsp:txXfrm>
    </dsp:sp>
    <dsp:sp modelId="{D45AACB0-D23D-FB43-B8A5-09B1F83CCCC7}">
      <dsp:nvSpPr>
        <dsp:cNvPr id="0" name=""/>
        <dsp:cNvSpPr/>
      </dsp:nvSpPr>
      <dsp:spPr>
        <a:xfrm rot="5400000">
          <a:off x="4237846" y="-1505724"/>
          <a:ext cx="713700" cy="7652192"/>
        </a:xfrm>
        <a:prstGeom prst="round2Same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0" lvl="1" indent="0" algn="l" defTabSz="889000">
            <a:lnSpc>
              <a:spcPct val="90000"/>
            </a:lnSpc>
            <a:spcBef>
              <a:spcPct val="0"/>
            </a:spcBef>
            <a:spcAft>
              <a:spcPct val="15000"/>
            </a:spcAft>
            <a:buNone/>
            <a:tabLst/>
          </a:pPr>
          <a:r>
            <a:rPr lang="en-US" sz="2000" b="0" i="0" kern="1200" dirty="0">
              <a:latin typeface="Source Sans Pro Light" panose="020B0403030403020204" pitchFamily="34" charset="0"/>
              <a:ea typeface="Source Sans Pro Light" panose="020B0403030403020204" pitchFamily="34" charset="0"/>
            </a:rPr>
            <a:t>Extract and transform various kinds of clinical data to create analysis-ready datasets</a:t>
          </a:r>
        </a:p>
      </dsp:txBody>
      <dsp:txXfrm rot="-5400000">
        <a:off x="768600" y="1998362"/>
        <a:ext cx="7617352" cy="644020"/>
      </dsp:txXfrm>
    </dsp:sp>
    <dsp:sp modelId="{EF35A531-1095-684B-B775-296860E2F4BF}">
      <dsp:nvSpPr>
        <dsp:cNvPr id="0" name=""/>
        <dsp:cNvSpPr/>
      </dsp:nvSpPr>
      <dsp:spPr>
        <a:xfrm rot="5400000">
          <a:off x="-164700" y="3109173"/>
          <a:ext cx="1098001" cy="768600"/>
        </a:xfrm>
        <a:prstGeom prst="chevron">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b="0" i="0" kern="1200" dirty="0">
              <a:latin typeface="Source Sans Pro Light" panose="020B0403030403020204" pitchFamily="34" charset="0"/>
              <a:ea typeface="Source Sans Pro Light" panose="020B0403030403020204" pitchFamily="34" charset="0"/>
            </a:rPr>
            <a:t>4</a:t>
          </a:r>
        </a:p>
      </dsp:txBody>
      <dsp:txXfrm rot="-5400000">
        <a:off x="1" y="3328772"/>
        <a:ext cx="768600" cy="329401"/>
      </dsp:txXfrm>
    </dsp:sp>
    <dsp:sp modelId="{A6F0D077-E13D-EB4D-8F77-B754A1E8E64D}">
      <dsp:nvSpPr>
        <dsp:cNvPr id="0" name=""/>
        <dsp:cNvSpPr/>
      </dsp:nvSpPr>
      <dsp:spPr>
        <a:xfrm rot="5400000">
          <a:off x="4237846" y="-524772"/>
          <a:ext cx="713700" cy="7652192"/>
        </a:xfrm>
        <a:prstGeom prst="round2Same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0" lvl="1" indent="0" algn="l" defTabSz="889000">
            <a:lnSpc>
              <a:spcPct val="90000"/>
            </a:lnSpc>
            <a:spcBef>
              <a:spcPct val="0"/>
            </a:spcBef>
            <a:spcAft>
              <a:spcPct val="15000"/>
            </a:spcAft>
            <a:buNone/>
            <a:tabLst/>
          </a:pPr>
          <a:r>
            <a:rPr lang="en-US" sz="2000" b="0" i="0" kern="1200" dirty="0">
              <a:latin typeface="Source Sans Pro Light" panose="020B0403030403020204" pitchFamily="34" charset="0"/>
              <a:ea typeface="Source Sans Pro Light" panose="020B0403030403020204" pitchFamily="34" charset="0"/>
            </a:rPr>
            <a:t>Design and execute an analysis based on your familiarity with the workings, applicability, and limitations of common statistical methods</a:t>
          </a:r>
        </a:p>
      </dsp:txBody>
      <dsp:txXfrm rot="-5400000">
        <a:off x="768600" y="2979314"/>
        <a:ext cx="7617352" cy="644020"/>
      </dsp:txXfrm>
    </dsp:sp>
    <dsp:sp modelId="{D860546C-F748-3E46-BB73-A54F17C186D7}">
      <dsp:nvSpPr>
        <dsp:cNvPr id="0" name=""/>
        <dsp:cNvSpPr/>
      </dsp:nvSpPr>
      <dsp:spPr>
        <a:xfrm rot="5400000">
          <a:off x="-164700" y="4090125"/>
          <a:ext cx="1098001" cy="768600"/>
        </a:xfrm>
        <a:prstGeom prst="chevron">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tabLst/>
          </a:pPr>
          <a:r>
            <a:rPr lang="en-US" sz="2100" b="0" i="0" kern="1200" dirty="0">
              <a:latin typeface="Source Sans Pro Light" panose="020B0403030403020204" pitchFamily="34" charset="0"/>
              <a:ea typeface="Source Sans Pro Light" panose="020B0403030403020204" pitchFamily="34" charset="0"/>
            </a:rPr>
            <a:t>5</a:t>
          </a:r>
        </a:p>
      </dsp:txBody>
      <dsp:txXfrm rot="-5400000">
        <a:off x="1" y="4309724"/>
        <a:ext cx="768600" cy="329401"/>
      </dsp:txXfrm>
    </dsp:sp>
    <dsp:sp modelId="{5E295907-2818-3F46-A469-F9FF95BD83ED}">
      <dsp:nvSpPr>
        <dsp:cNvPr id="0" name=""/>
        <dsp:cNvSpPr/>
      </dsp:nvSpPr>
      <dsp:spPr>
        <a:xfrm rot="5400000">
          <a:off x="4237846" y="456179"/>
          <a:ext cx="713700" cy="7652192"/>
        </a:xfrm>
        <a:prstGeom prst="round2SameRect">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0" lvl="1" indent="0" algn="l" defTabSz="889000">
            <a:lnSpc>
              <a:spcPct val="90000"/>
            </a:lnSpc>
            <a:spcBef>
              <a:spcPct val="0"/>
            </a:spcBef>
            <a:spcAft>
              <a:spcPct val="15000"/>
            </a:spcAft>
            <a:buNone/>
            <a:tabLst/>
          </a:pPr>
          <a:r>
            <a:rPr lang="en-US" sz="2000" b="0" i="0" kern="1200" dirty="0">
              <a:latin typeface="Source Sans Pro Light" panose="020B0403030403020204" pitchFamily="34" charset="0"/>
              <a:ea typeface="Source Sans Pro Light" panose="020B0403030403020204" pitchFamily="34" charset="0"/>
            </a:rPr>
            <a:t>Leverage your knowledge of 1-4 to evaluate and critique published research</a:t>
          </a:r>
        </a:p>
      </dsp:txBody>
      <dsp:txXfrm rot="-5400000">
        <a:off x="768600" y="3960265"/>
        <a:ext cx="7617352" cy="6440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271860-A2D5-9F49-A572-0AEBF16F1EAA}">
      <dsp:nvSpPr>
        <dsp:cNvPr id="0" name=""/>
        <dsp:cNvSpPr/>
      </dsp:nvSpPr>
      <dsp:spPr>
        <a:xfrm rot="5400000">
          <a:off x="-204433" y="209108"/>
          <a:ext cx="1362888" cy="954021"/>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0" i="0" kern="1200" dirty="0">
              <a:latin typeface="Source Sans Pro Light" panose="020B0403030403020204" pitchFamily="34" charset="0"/>
              <a:ea typeface="Source Sans Pro Light" panose="020B0403030403020204" pitchFamily="34" charset="0"/>
            </a:rPr>
            <a:t>Healthcare System and Research Questions</a:t>
          </a:r>
        </a:p>
        <a:p>
          <a:pPr marL="0" lvl="0" indent="0" algn="ctr" defTabSz="355600">
            <a:lnSpc>
              <a:spcPct val="90000"/>
            </a:lnSpc>
            <a:spcBef>
              <a:spcPct val="0"/>
            </a:spcBef>
            <a:spcAft>
              <a:spcPct val="35000"/>
            </a:spcAft>
            <a:buNone/>
          </a:pPr>
          <a:r>
            <a:rPr lang="en-US" sz="800" b="0" i="0" kern="1200" dirty="0">
              <a:latin typeface="Source Sans Pro Light" panose="020B0403030403020204" pitchFamily="34" charset="0"/>
              <a:ea typeface="Source Sans Pro Light" panose="020B0403030403020204" pitchFamily="34" charset="0"/>
            </a:rPr>
            <a:t>L: 1, 2</a:t>
          </a:r>
        </a:p>
      </dsp:txBody>
      <dsp:txXfrm rot="-5400000">
        <a:off x="1" y="481686"/>
        <a:ext cx="954021" cy="408867"/>
      </dsp:txXfrm>
    </dsp:sp>
    <dsp:sp modelId="{125EB799-681D-1E4C-B30D-75B287074F8D}">
      <dsp:nvSpPr>
        <dsp:cNvPr id="0" name=""/>
        <dsp:cNvSpPr/>
      </dsp:nvSpPr>
      <dsp:spPr>
        <a:xfrm rot="5400000">
          <a:off x="4244235" y="-3285539"/>
          <a:ext cx="886343" cy="7466771"/>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i="0" kern="1200" dirty="0">
              <a:latin typeface="Source Sans Pro Light" panose="020B0403030403020204" pitchFamily="34" charset="0"/>
              <a:ea typeface="Source Sans Pro Light" panose="020B0403030403020204" pitchFamily="34" charset="0"/>
            </a:rPr>
            <a:t>What is the healthcare system and how does it function?</a:t>
          </a:r>
        </a:p>
        <a:p>
          <a:pPr marL="228600" lvl="1" indent="-228600" algn="l" defTabSz="889000">
            <a:lnSpc>
              <a:spcPct val="90000"/>
            </a:lnSpc>
            <a:spcBef>
              <a:spcPct val="0"/>
            </a:spcBef>
            <a:spcAft>
              <a:spcPct val="15000"/>
            </a:spcAft>
            <a:buChar char="•"/>
          </a:pPr>
          <a:r>
            <a:rPr lang="en-US" sz="2000" b="0" i="0" kern="1200" dirty="0">
              <a:latin typeface="Source Sans Pro Light" panose="020B0403030403020204" pitchFamily="34" charset="0"/>
              <a:ea typeface="Source Sans Pro Light" panose="020B0403030403020204" pitchFamily="34" charset="0"/>
            </a:rPr>
            <a:t>What are the different kinds of research questions?</a:t>
          </a:r>
        </a:p>
      </dsp:txBody>
      <dsp:txXfrm rot="-5400000">
        <a:off x="954021" y="47943"/>
        <a:ext cx="7423503" cy="799807"/>
      </dsp:txXfrm>
    </dsp:sp>
    <dsp:sp modelId="{A9ADF792-9B23-9F46-991F-151AAD4B7727}">
      <dsp:nvSpPr>
        <dsp:cNvPr id="0" name=""/>
        <dsp:cNvSpPr/>
      </dsp:nvSpPr>
      <dsp:spPr>
        <a:xfrm rot="5400000">
          <a:off x="-204433" y="1426709"/>
          <a:ext cx="1362888" cy="954021"/>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0" i="0" kern="1200" dirty="0">
              <a:latin typeface="Source Sans Pro Light" panose="020B0403030403020204" pitchFamily="34" charset="0"/>
              <a:ea typeface="Source Sans Pro Light" panose="020B0403030403020204" pitchFamily="34" charset="0"/>
            </a:rPr>
            <a:t>Understanding Data Sources</a:t>
          </a:r>
        </a:p>
        <a:p>
          <a:pPr marL="0" lvl="0" indent="0" algn="ctr" defTabSz="355600">
            <a:lnSpc>
              <a:spcPct val="90000"/>
            </a:lnSpc>
            <a:spcBef>
              <a:spcPct val="0"/>
            </a:spcBef>
            <a:spcAft>
              <a:spcPct val="35000"/>
            </a:spcAft>
            <a:buNone/>
          </a:pPr>
          <a:r>
            <a:rPr lang="en-US" sz="800" b="0" i="0" kern="1200" dirty="0">
              <a:latin typeface="Source Sans Pro Light" panose="020B0403030403020204" pitchFamily="34" charset="0"/>
              <a:ea typeface="Source Sans Pro Light" panose="020B0403030403020204" pitchFamily="34" charset="0"/>
            </a:rPr>
            <a:t>L: 3, 4</a:t>
          </a:r>
        </a:p>
      </dsp:txBody>
      <dsp:txXfrm rot="-5400000">
        <a:off x="1" y="1699287"/>
        <a:ext cx="954021" cy="408867"/>
      </dsp:txXfrm>
    </dsp:sp>
    <dsp:sp modelId="{AC1DAC3B-437A-A049-BA15-ECE87A2DFBB1}">
      <dsp:nvSpPr>
        <dsp:cNvPr id="0" name=""/>
        <dsp:cNvSpPr/>
      </dsp:nvSpPr>
      <dsp:spPr>
        <a:xfrm rot="5400000">
          <a:off x="4244468" y="-2068170"/>
          <a:ext cx="885877" cy="7466771"/>
        </a:xfrm>
        <a:prstGeom prst="round2Same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i="0" kern="1200" dirty="0">
              <a:latin typeface="Source Sans Pro Light" panose="020B0403030403020204" pitchFamily="34" charset="0"/>
              <a:ea typeface="Source Sans Pro Light" panose="020B0403030403020204" pitchFamily="34" charset="0"/>
            </a:rPr>
            <a:t>Where do data arise in the healthcare system?</a:t>
          </a:r>
        </a:p>
        <a:p>
          <a:pPr marL="228600" lvl="1" indent="-228600" algn="l" defTabSz="889000">
            <a:lnSpc>
              <a:spcPct val="90000"/>
            </a:lnSpc>
            <a:spcBef>
              <a:spcPct val="0"/>
            </a:spcBef>
            <a:spcAft>
              <a:spcPct val="15000"/>
            </a:spcAft>
            <a:buChar char="•"/>
          </a:pPr>
          <a:r>
            <a:rPr lang="en-US" sz="2000" b="0" i="0" kern="1200" dirty="0">
              <a:latin typeface="Source Sans Pro Light" panose="020B0403030403020204" pitchFamily="34" charset="0"/>
              <a:ea typeface="Source Sans Pro Light" panose="020B0403030403020204" pitchFamily="34" charset="0"/>
            </a:rPr>
            <a:t>What problems might the different data types have?</a:t>
          </a:r>
        </a:p>
      </dsp:txBody>
      <dsp:txXfrm rot="-5400000">
        <a:off x="954022" y="1265521"/>
        <a:ext cx="7423526" cy="799387"/>
      </dsp:txXfrm>
    </dsp:sp>
    <dsp:sp modelId="{9201F92D-0789-9545-BA4A-18D9A7BC6174}">
      <dsp:nvSpPr>
        <dsp:cNvPr id="0" name=""/>
        <dsp:cNvSpPr/>
      </dsp:nvSpPr>
      <dsp:spPr>
        <a:xfrm rot="5400000">
          <a:off x="-204433" y="2644311"/>
          <a:ext cx="1362888" cy="954021"/>
        </a:xfrm>
        <a:prstGeom prst="chevron">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0" i="0" kern="1200" dirty="0">
              <a:latin typeface="Source Sans Pro Light" panose="020B0403030403020204" pitchFamily="34" charset="0"/>
              <a:ea typeface="Source Sans Pro Light" panose="020B0403030403020204" pitchFamily="34" charset="0"/>
            </a:rPr>
            <a:t>Building Datasets</a:t>
          </a:r>
        </a:p>
        <a:p>
          <a:pPr marL="0" lvl="0" indent="0" algn="ctr" defTabSz="355600">
            <a:lnSpc>
              <a:spcPct val="90000"/>
            </a:lnSpc>
            <a:spcBef>
              <a:spcPct val="0"/>
            </a:spcBef>
            <a:spcAft>
              <a:spcPct val="35000"/>
            </a:spcAft>
            <a:buNone/>
          </a:pPr>
          <a:r>
            <a:rPr lang="en-US" sz="800" b="0" i="0" kern="1200" dirty="0">
              <a:latin typeface="Source Sans Pro Light" panose="020B0403030403020204" pitchFamily="34" charset="0"/>
              <a:ea typeface="Source Sans Pro Light" panose="020B0403030403020204" pitchFamily="34" charset="0"/>
            </a:rPr>
            <a:t>L: 5,6,7,8,9,10</a:t>
          </a:r>
        </a:p>
      </dsp:txBody>
      <dsp:txXfrm rot="-5400000">
        <a:off x="1" y="2916889"/>
        <a:ext cx="954021" cy="408867"/>
      </dsp:txXfrm>
    </dsp:sp>
    <dsp:sp modelId="{D45AACB0-D23D-FB43-B8A5-09B1F83CCCC7}">
      <dsp:nvSpPr>
        <dsp:cNvPr id="0" name=""/>
        <dsp:cNvSpPr/>
      </dsp:nvSpPr>
      <dsp:spPr>
        <a:xfrm rot="5400000">
          <a:off x="4244468" y="-850568"/>
          <a:ext cx="885877" cy="7466771"/>
        </a:xfrm>
        <a:prstGeom prst="round2Same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i="0" kern="1200" dirty="0">
              <a:latin typeface="Source Sans Pro Light" panose="020B0403030403020204" pitchFamily="34" charset="0"/>
              <a:ea typeface="Source Sans Pro Light" panose="020B0403030403020204" pitchFamily="34" charset="0"/>
            </a:rPr>
            <a:t>How do we transform unstructured data into analysis ready datasets</a:t>
          </a:r>
        </a:p>
        <a:p>
          <a:pPr marL="228600" lvl="1" indent="-228600" algn="l" defTabSz="889000">
            <a:lnSpc>
              <a:spcPct val="90000"/>
            </a:lnSpc>
            <a:spcBef>
              <a:spcPct val="0"/>
            </a:spcBef>
            <a:spcAft>
              <a:spcPct val="15000"/>
            </a:spcAft>
            <a:buChar char="•"/>
          </a:pPr>
          <a:r>
            <a:rPr lang="en-US" sz="2000" b="0" i="0" kern="1200" dirty="0">
              <a:latin typeface="Source Sans Pro Light" panose="020B0403030403020204" pitchFamily="34" charset="0"/>
              <a:ea typeface="Source Sans Pro Light" panose="020B0403030403020204" pitchFamily="34" charset="0"/>
            </a:rPr>
            <a:t>How can we use prior knowledge to build better datasets?</a:t>
          </a:r>
        </a:p>
      </dsp:txBody>
      <dsp:txXfrm rot="-5400000">
        <a:off x="954022" y="2483123"/>
        <a:ext cx="7423526" cy="799387"/>
      </dsp:txXfrm>
    </dsp:sp>
    <dsp:sp modelId="{EF35A531-1095-684B-B775-296860E2F4BF}">
      <dsp:nvSpPr>
        <dsp:cNvPr id="0" name=""/>
        <dsp:cNvSpPr/>
      </dsp:nvSpPr>
      <dsp:spPr>
        <a:xfrm rot="5400000">
          <a:off x="-204433" y="3861913"/>
          <a:ext cx="1362888" cy="954021"/>
        </a:xfrm>
        <a:prstGeom prst="chevron">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0" i="0" kern="1200" dirty="0">
              <a:latin typeface="Source Sans Pro Light" panose="020B0403030403020204" pitchFamily="34" charset="0"/>
              <a:ea typeface="Source Sans Pro Light" panose="020B0403030403020204" pitchFamily="34" charset="0"/>
            </a:rPr>
            <a:t>Drawing Conclusions</a:t>
          </a:r>
        </a:p>
        <a:p>
          <a:pPr marL="0" lvl="0" indent="0" algn="ctr" defTabSz="355600">
            <a:lnSpc>
              <a:spcPct val="90000"/>
            </a:lnSpc>
            <a:spcBef>
              <a:spcPct val="0"/>
            </a:spcBef>
            <a:spcAft>
              <a:spcPct val="35000"/>
            </a:spcAft>
            <a:buNone/>
          </a:pPr>
          <a:r>
            <a:rPr lang="en-US" sz="800" b="0" i="0" kern="1200" dirty="0">
              <a:latin typeface="Source Sans Pro Light" panose="020B0403030403020204" pitchFamily="34" charset="0"/>
              <a:ea typeface="Source Sans Pro Light" panose="020B0403030403020204" pitchFamily="34" charset="0"/>
            </a:rPr>
            <a:t>L: 11 -- 20</a:t>
          </a:r>
        </a:p>
      </dsp:txBody>
      <dsp:txXfrm rot="-5400000">
        <a:off x="1" y="4134491"/>
        <a:ext cx="954021" cy="408867"/>
      </dsp:txXfrm>
    </dsp:sp>
    <dsp:sp modelId="{A6F0D077-E13D-EB4D-8F77-B754A1E8E64D}">
      <dsp:nvSpPr>
        <dsp:cNvPr id="0" name=""/>
        <dsp:cNvSpPr/>
      </dsp:nvSpPr>
      <dsp:spPr>
        <a:xfrm rot="5400000">
          <a:off x="4244468" y="367032"/>
          <a:ext cx="885877" cy="7466771"/>
        </a:xfrm>
        <a:prstGeom prst="round2Same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i="0" kern="1200" dirty="0">
              <a:latin typeface="Source Sans Pro Light" panose="020B0403030403020204" pitchFamily="34" charset="0"/>
              <a:ea typeface="Source Sans Pro Light" panose="020B0403030403020204" pitchFamily="34" charset="0"/>
            </a:rPr>
            <a:t>How do we pick the right statistical method for our question?</a:t>
          </a:r>
        </a:p>
        <a:p>
          <a:pPr marL="228600" lvl="1" indent="-228600" algn="l" defTabSz="889000">
            <a:lnSpc>
              <a:spcPct val="90000"/>
            </a:lnSpc>
            <a:spcBef>
              <a:spcPct val="0"/>
            </a:spcBef>
            <a:spcAft>
              <a:spcPct val="15000"/>
            </a:spcAft>
            <a:buChar char="•"/>
          </a:pPr>
          <a:r>
            <a:rPr lang="en-US" sz="2000" b="0" i="0" kern="1200" dirty="0">
              <a:latin typeface="Source Sans Pro Light" panose="020B0403030403020204" pitchFamily="34" charset="0"/>
              <a:ea typeface="Source Sans Pro Light" panose="020B0403030403020204" pitchFamily="34" charset="0"/>
            </a:rPr>
            <a:t>What are the common errors, and how can we avoid being wrong?</a:t>
          </a:r>
        </a:p>
      </dsp:txBody>
      <dsp:txXfrm rot="-5400000">
        <a:off x="954022" y="3700724"/>
        <a:ext cx="7423526" cy="799387"/>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76585787"/>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7" name="Shape 8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88" name="Shape 8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rgbClr val="000000"/>
                </a:solidFill>
                <a:latin typeface="Calibri"/>
                <a:ea typeface="Calibri"/>
                <a:cs typeface="Calibri"/>
                <a:sym typeface="Calibri"/>
              </a:rPr>
              <a:t>1</a:t>
            </a:fld>
            <a:endParaRPr lang="en-US"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8191992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08030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00598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980158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 WHY we have post lecture surveys.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80683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7" name="Shape 8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88" name="Shape 8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rgbClr val="000000"/>
                </a:solidFill>
                <a:latin typeface="Calibri"/>
                <a:ea typeface="Calibri"/>
                <a:cs typeface="Calibri"/>
                <a:sym typeface="Calibri"/>
              </a:rPr>
              <a:t>15</a:t>
            </a:fld>
            <a:endParaRPr lang="en-US"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400270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need to manage the acute situation, as well as manage her risk for outcomes like thrombosis, which is increased given her presentation with proteinuria, antiphospholipid antibodies and pancreatitis.</a:t>
            </a:r>
          </a:p>
        </p:txBody>
      </p:sp>
      <p:sp>
        <p:nvSpPr>
          <p:cNvPr id="4" name="Slide Number Placeholder 3"/>
          <p:cNvSpPr>
            <a:spLocks noGrp="1"/>
          </p:cNvSpPr>
          <p:nvPr>
            <p:ph type="sldNum" sz="quarter" idx="5"/>
          </p:nvPr>
        </p:nvSpPr>
        <p:spPr/>
        <p:txBody>
          <a:bodyPr/>
          <a:lstStyle/>
          <a:p>
            <a:fld id="{259E681D-369D-4F00-8267-4775F70F9E04}" type="slidenum">
              <a:rPr lang="en-US" smtClean="0"/>
              <a:pPr/>
              <a:t>16</a:t>
            </a:fld>
            <a:endParaRPr lang="en-US"/>
          </a:p>
        </p:txBody>
      </p:sp>
    </p:spTree>
    <p:extLst>
      <p:ext uri="{BB962C8B-B14F-4D97-AF65-F5344CB8AC3E}">
        <p14:creationId xmlns:p14="http://schemas.microsoft.com/office/powerpoint/2010/main" val="25339351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need to manage the acute situation, as well as manage risk for chronic diseases such as </a:t>
            </a:r>
            <a:r>
              <a:rPr lang="en-US" b="1" dirty="0"/>
              <a:t>heart attack</a:t>
            </a:r>
            <a:r>
              <a:rPr lang="en-US" dirty="0"/>
              <a:t>, </a:t>
            </a:r>
            <a:r>
              <a:rPr lang="en-US" b="1" dirty="0"/>
              <a:t>stroke</a:t>
            </a:r>
            <a:r>
              <a:rPr lang="en-US" dirty="0"/>
              <a:t>, </a:t>
            </a:r>
            <a:r>
              <a:rPr lang="en-US" b="1" dirty="0"/>
              <a:t>renal failure</a:t>
            </a:r>
            <a:r>
              <a:rPr lang="en-US" dirty="0"/>
              <a:t>, and </a:t>
            </a:r>
            <a:r>
              <a:rPr lang="en-US" b="1" dirty="0"/>
              <a:t>osteoporosis</a:t>
            </a:r>
            <a:r>
              <a:rPr lang="en-US" dirty="0"/>
              <a:t>. </a:t>
            </a:r>
          </a:p>
        </p:txBody>
      </p:sp>
      <p:sp>
        <p:nvSpPr>
          <p:cNvPr id="4" name="Slide Number Placeholder 3"/>
          <p:cNvSpPr>
            <a:spLocks noGrp="1"/>
          </p:cNvSpPr>
          <p:nvPr>
            <p:ph type="sldNum" sz="quarter" idx="5"/>
          </p:nvPr>
        </p:nvSpPr>
        <p:spPr/>
        <p:txBody>
          <a:bodyPr/>
          <a:lstStyle/>
          <a:p>
            <a:fld id="{259E681D-369D-4F00-8267-4775F70F9E04}" type="slidenum">
              <a:rPr lang="en-US" smtClean="0"/>
              <a:pPr/>
              <a:t>17</a:t>
            </a:fld>
            <a:endParaRPr lang="en-US"/>
          </a:p>
        </p:txBody>
      </p:sp>
    </p:spTree>
    <p:extLst>
      <p:ext uri="{BB962C8B-B14F-4D97-AF65-F5344CB8AC3E}">
        <p14:creationId xmlns:p14="http://schemas.microsoft.com/office/powerpoint/2010/main" val="41733705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a:t>Call</a:t>
            </a:r>
            <a:r>
              <a:rPr lang="en-US" baseline="0" dirty="0"/>
              <a:t> randomly on students to build this map</a:t>
            </a:r>
            <a:endParaRPr dirty="0"/>
          </a:p>
        </p:txBody>
      </p:sp>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8570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
          <p:cNvSpPr>
            <a:spLocks noGrp="1" noRot="1" noChangeAspect="1" noChangeArrowheads="1"/>
          </p:cNvSpPr>
          <p:nvPr>
            <p:ph type="sldImg"/>
          </p:nvPr>
        </p:nvSpPr>
        <p:spPr>
          <a:xfrm>
            <a:off x="1143000" y="685800"/>
            <a:ext cx="4572000" cy="3429000"/>
          </a:xfrm>
          <a:solidFill>
            <a:srgbClr val="FFFFFF"/>
          </a:solidFill>
          <a:ln/>
        </p:spPr>
      </p:sp>
      <p:sp>
        <p:nvSpPr>
          <p:cNvPr id="209923" name="Rectangle 2"/>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rmAutofit fontScale="77500" lnSpcReduction="20000"/>
          </a:bodyPr>
          <a:lstStyle/>
          <a:p>
            <a:pPr rtl="0"/>
            <a:r>
              <a:rPr lang="en-US" sz="1200" b="0" i="0" u="none" strike="noStrike" kern="1200" dirty="0">
                <a:solidFill>
                  <a:schemeClr val="accent2"/>
                </a:solidFill>
                <a:effectLst/>
                <a:latin typeface="Source Sans Pro"/>
                <a:ea typeface="+mn-ea"/>
                <a:cs typeface="Source Sans Pro"/>
              </a:rPr>
              <a:t>Typically, “data” are thought of as residing in tables, text files, images, etc. However one of the most useful viewpoints to have is that of a patient timeline. Healthcare happens over time and it is immensely useful to think of data in those terms--as events occurring over time.</a:t>
            </a:r>
            <a:endParaRPr lang="en-US" sz="2400" b="0" dirty="0">
              <a:effectLst/>
            </a:endParaRPr>
          </a:p>
          <a:p>
            <a:pPr rtl="0"/>
            <a:br>
              <a:rPr lang="en-US" sz="2400" b="0" dirty="0">
                <a:effectLst/>
              </a:rPr>
            </a:br>
            <a:r>
              <a:rPr lang="en-US" sz="1200" b="0" i="0" u="none" strike="noStrike" kern="1200" dirty="0">
                <a:solidFill>
                  <a:schemeClr val="accent2"/>
                </a:solidFill>
                <a:effectLst/>
                <a:latin typeface="Source Sans Pro"/>
                <a:ea typeface="+mn-ea"/>
                <a:cs typeface="Source Sans Pro"/>
              </a:rPr>
              <a:t>On screen is a patient journey, with the red dots denoting an event with some healthcare relevance. Depending on the access point into medical data, we’d get a partial view of the event that really occurred. For example, we might get some claims filing corresponding to a visit, which might have ICD codes, medication codes, CPT codes, and laboratory test orders. In the EHR, we might get the results of the tests, have access to the clinicians notes, perhaps to the signal streams from bedside monitors and more.</a:t>
            </a:r>
            <a:endParaRPr lang="en-US" sz="2400" b="0" dirty="0">
              <a:effectLst/>
            </a:endParaRPr>
          </a:p>
          <a:p>
            <a:pPr rtl="0"/>
            <a:br>
              <a:rPr lang="en-US" sz="2400" b="0" dirty="0">
                <a:effectLst/>
              </a:rPr>
            </a:br>
            <a:r>
              <a:rPr lang="en-US" sz="1200" b="0" i="0" u="none" strike="noStrike" kern="1200" dirty="0">
                <a:solidFill>
                  <a:schemeClr val="accent2"/>
                </a:solidFill>
                <a:effectLst/>
                <a:latin typeface="Source Sans Pro"/>
                <a:ea typeface="+mn-ea"/>
                <a:cs typeface="Source Sans Pro"/>
              </a:rPr>
              <a:t>Outside of the health system, we might get data from wearables such as a </a:t>
            </a:r>
            <a:r>
              <a:rPr lang="en-US" sz="1200" b="0" i="0" u="none" strike="noStrike" kern="1200" dirty="0" err="1">
                <a:solidFill>
                  <a:schemeClr val="accent2"/>
                </a:solidFill>
                <a:effectLst/>
                <a:latin typeface="Source Sans Pro"/>
                <a:ea typeface="+mn-ea"/>
                <a:cs typeface="Source Sans Pro"/>
              </a:rPr>
              <a:t>fitbit</a:t>
            </a:r>
            <a:r>
              <a:rPr lang="en-US" sz="1200" b="0" i="0" u="none" strike="noStrike" kern="1200" dirty="0">
                <a:solidFill>
                  <a:schemeClr val="accent2"/>
                </a:solidFill>
                <a:effectLst/>
                <a:latin typeface="Source Sans Pro"/>
                <a:ea typeface="+mn-ea"/>
                <a:cs typeface="Source Sans Pro"/>
              </a:rPr>
              <a:t> or an apple watch (and increasingly such devices are now tethered to the healthcare system as well). In a research setting we might find gene expression data, genomic data, and perhaps more kinds of molecular measurements.</a:t>
            </a:r>
            <a:endParaRPr lang="en-US" sz="2400" b="0" dirty="0">
              <a:effectLst/>
            </a:endParaRPr>
          </a:p>
          <a:p>
            <a:pPr rtl="0"/>
            <a:br>
              <a:rPr lang="en-US" sz="2400" b="0" dirty="0">
                <a:effectLst/>
              </a:rPr>
            </a:br>
            <a:r>
              <a:rPr lang="en-US" sz="1200" b="0" i="0" u="none" strike="noStrike" kern="1200" dirty="0">
                <a:solidFill>
                  <a:schemeClr val="accent2"/>
                </a:solidFill>
                <a:effectLst/>
                <a:latin typeface="Source Sans Pro"/>
                <a:ea typeface="+mn-ea"/>
                <a:cs typeface="Source Sans Pro"/>
              </a:rPr>
              <a:t>Further out from “medical care” we get to the digital exhaust of our online activities -- phone usage, browsing, social media postings, audio clips and so on. The slide only shows the few types of data that I have worked with directly. We can imagine perhaps 50-60 such “tracks” of information that are collected by different entities in the healthcare ecosystem -- which we will get to on the next slide.</a:t>
            </a:r>
            <a:endParaRPr lang="en-US" sz="2400" b="0" dirty="0">
              <a:effectLst/>
            </a:endParaRPr>
          </a:p>
          <a:p>
            <a:pPr rtl="0"/>
            <a:br>
              <a:rPr lang="en-US" sz="2400" b="0" dirty="0">
                <a:effectLst/>
              </a:rPr>
            </a:br>
            <a:r>
              <a:rPr lang="en-US" sz="1200" b="0" i="0" u="none" strike="noStrike" kern="1200" dirty="0">
                <a:solidFill>
                  <a:schemeClr val="accent2"/>
                </a:solidFill>
                <a:effectLst/>
                <a:latin typeface="Source Sans Pro"/>
                <a:ea typeface="+mn-ea"/>
                <a:cs typeface="Source Sans Pro"/>
              </a:rPr>
              <a:t>Using these data, “AI” or “machine learning” is used to do two things:</a:t>
            </a:r>
            <a:endParaRPr lang="en-US" sz="2400" b="0" dirty="0">
              <a:effectLst/>
            </a:endParaRPr>
          </a:p>
          <a:p>
            <a:pPr rtl="0" fontAlgn="base"/>
            <a:r>
              <a:rPr lang="en-US" sz="1200" b="0" i="0" u="none" strike="noStrike" kern="1200" dirty="0">
                <a:solidFill>
                  <a:schemeClr val="accent2"/>
                </a:solidFill>
                <a:effectLst/>
                <a:latin typeface="Source Sans Pro"/>
                <a:ea typeface="+mn-ea"/>
                <a:cs typeface="Source Sans Pro"/>
              </a:rPr>
              <a:t>Automate a tedious task</a:t>
            </a:r>
          </a:p>
          <a:p>
            <a:pPr rtl="0" fontAlgn="base"/>
            <a:r>
              <a:rPr lang="en-US" sz="1200" b="0" i="0" u="none" strike="noStrike" kern="1200" dirty="0">
                <a:solidFill>
                  <a:schemeClr val="accent2"/>
                </a:solidFill>
                <a:effectLst/>
                <a:latin typeface="Source Sans Pro"/>
                <a:ea typeface="+mn-ea"/>
                <a:cs typeface="Source Sans Pro"/>
              </a:rPr>
              <a:t>Combine multiple data modalities to trigger some proactive action</a:t>
            </a:r>
          </a:p>
          <a:p>
            <a:pPr rtl="0"/>
            <a:br>
              <a:rPr lang="en-US" sz="2400" b="0" dirty="0">
                <a:effectLst/>
              </a:rPr>
            </a:br>
            <a:r>
              <a:rPr lang="en-US" sz="1200" b="0" i="0" u="none" strike="noStrike" kern="1200" dirty="0">
                <a:solidFill>
                  <a:schemeClr val="accent2"/>
                </a:solidFill>
                <a:effectLst/>
                <a:latin typeface="Source Sans Pro"/>
                <a:ea typeface="+mn-ea"/>
                <a:cs typeface="Source Sans Pro"/>
              </a:rPr>
              <a:t>Automating a tedious task tends to be the dominant category of effort, whereas the combining data modalities tend to be the more innovative category of efforts.</a:t>
            </a:r>
            <a:endParaRPr lang="en-US" sz="2400" b="0" dirty="0">
              <a:effectLst/>
            </a:endParaRPr>
          </a:p>
          <a:p>
            <a:br>
              <a:rPr lang="en-US" sz="2400" dirty="0"/>
            </a:br>
            <a:endParaRPr lang="en-US" sz="2400" dirty="0"/>
          </a:p>
        </p:txBody>
      </p:sp>
    </p:spTree>
    <p:extLst>
      <p:ext uri="{BB962C8B-B14F-4D97-AF65-F5344CB8AC3E}">
        <p14:creationId xmlns:p14="http://schemas.microsoft.com/office/powerpoint/2010/main" val="24569977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rtl="0"/>
            <a:r>
              <a:rPr lang="en-US" sz="1200" b="0" i="0" u="none" strike="noStrike" kern="1200" dirty="0">
                <a:solidFill>
                  <a:schemeClr val="accent2"/>
                </a:solidFill>
                <a:effectLst/>
                <a:latin typeface="Source Sans Pro"/>
                <a:ea typeface="+mn-ea"/>
                <a:cs typeface="Source Sans Pro"/>
              </a:rPr>
              <a:t>These two examples are the kinds of decisions that form the core of clinical care. I jokingly refer to the construct on screen as the “equation of medicine”. In any given situation, a clinician has to assess multiple such risk-equations, and if the risks are above a certain threshold (which is often left undefined) then take the appropriate actions. </a:t>
            </a:r>
            <a:endParaRPr lang="en-US" b="0" dirty="0">
              <a:effectLst/>
            </a:endParaRPr>
          </a:p>
          <a:p>
            <a:pPr rtl="0"/>
            <a:br>
              <a:rPr lang="en-US" b="0" dirty="0">
                <a:effectLst/>
              </a:rPr>
            </a:br>
            <a:r>
              <a:rPr lang="en-US" sz="1200" b="0" i="0" u="none" strike="noStrike" kern="1200" dirty="0">
                <a:solidFill>
                  <a:schemeClr val="accent2"/>
                </a:solidFill>
                <a:effectLst/>
                <a:latin typeface="Source Sans Pro"/>
                <a:ea typeface="+mn-ea"/>
                <a:cs typeface="Source Sans Pro"/>
              </a:rPr>
              <a:t>The way machine learning can help is by solving a risk stratification problem which aids the decision of whether to act (think Laura) or by solving a treatment recommendation problem which aids the decision of how to act (think Vera).</a:t>
            </a:r>
            <a:endParaRPr lang="en-US" b="0" dirty="0">
              <a:effectLs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7CD7D-5083-4743-9C01-168E601854C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78108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444422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5CBA06-0FDD-4DF3-9799-337BD93423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69396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500"/>
              </a:spcBef>
              <a:spcAft>
                <a:spcPts val="500"/>
              </a:spcAft>
              <a:buNone/>
            </a:pPr>
            <a:r>
              <a:rPr lang="en-US" sz="1000" dirty="0">
                <a:solidFill>
                  <a:srgbClr val="333333"/>
                </a:solidFill>
                <a:highlight>
                  <a:srgbClr val="FFFFFF"/>
                </a:highlight>
                <a:latin typeface="Arial"/>
                <a:ea typeface="Arial"/>
                <a:cs typeface="Arial"/>
                <a:sym typeface="Arial"/>
              </a:rPr>
              <a:t>Meaningful use = 3 parts</a:t>
            </a:r>
          </a:p>
          <a:p>
            <a:pPr lvl="0" rtl="0">
              <a:lnSpc>
                <a:spcPct val="100000"/>
              </a:lnSpc>
              <a:spcBef>
                <a:spcPts val="0"/>
              </a:spcBef>
              <a:spcAft>
                <a:spcPts val="0"/>
              </a:spcAft>
              <a:buNone/>
            </a:pPr>
            <a:r>
              <a:rPr lang="en-US" sz="1000" dirty="0">
                <a:solidFill>
                  <a:srgbClr val="333333"/>
                </a:solidFill>
                <a:highlight>
                  <a:srgbClr val="FFFFFF"/>
                </a:highlight>
                <a:latin typeface="Arial"/>
                <a:ea typeface="Arial"/>
                <a:cs typeface="Arial"/>
                <a:sym typeface="Arial"/>
              </a:rPr>
              <a:t>MU-1, get an EMR</a:t>
            </a:r>
          </a:p>
          <a:p>
            <a:pPr lvl="0" rtl="0">
              <a:lnSpc>
                <a:spcPct val="100000"/>
              </a:lnSpc>
              <a:spcBef>
                <a:spcPts val="0"/>
              </a:spcBef>
              <a:spcAft>
                <a:spcPts val="0"/>
              </a:spcAft>
              <a:buNone/>
            </a:pPr>
            <a:r>
              <a:rPr lang="en-US" sz="1000" dirty="0">
                <a:solidFill>
                  <a:srgbClr val="333333"/>
                </a:solidFill>
                <a:highlight>
                  <a:srgbClr val="FFFFFF"/>
                </a:highlight>
                <a:latin typeface="Arial"/>
                <a:ea typeface="Arial"/>
                <a:cs typeface="Arial"/>
                <a:sym typeface="Arial"/>
              </a:rPr>
              <a:t>MU-2, use the EMR for random bunch of things</a:t>
            </a:r>
          </a:p>
          <a:p>
            <a:pPr lvl="0" rtl="0">
              <a:lnSpc>
                <a:spcPct val="100000"/>
              </a:lnSpc>
              <a:spcBef>
                <a:spcPts val="0"/>
              </a:spcBef>
              <a:spcAft>
                <a:spcPts val="0"/>
              </a:spcAft>
              <a:buNone/>
            </a:pPr>
            <a:r>
              <a:rPr lang="en-US" sz="1000" dirty="0">
                <a:solidFill>
                  <a:srgbClr val="333333"/>
                </a:solidFill>
                <a:highlight>
                  <a:srgbClr val="FFFFFF"/>
                </a:highlight>
                <a:latin typeface="Arial"/>
                <a:ea typeface="Arial"/>
                <a:cs typeface="Arial"/>
                <a:sym typeface="Arial"/>
              </a:rPr>
              <a:t>MU-3, change outcomes by using the EMR.</a:t>
            </a:r>
          </a:p>
          <a:p>
            <a:pPr lvl="0" rtl="0">
              <a:lnSpc>
                <a:spcPct val="100000"/>
              </a:lnSpc>
              <a:spcBef>
                <a:spcPts val="0"/>
              </a:spcBef>
              <a:spcAft>
                <a:spcPts val="0"/>
              </a:spcAft>
              <a:buNone/>
            </a:pPr>
            <a:endParaRPr sz="1000" dirty="0">
              <a:solidFill>
                <a:srgbClr val="333333"/>
              </a:solidFill>
              <a:highlight>
                <a:srgbClr val="FFFFFF"/>
              </a:highlight>
              <a:latin typeface="Arial"/>
              <a:ea typeface="Arial"/>
              <a:cs typeface="Arial"/>
              <a:sym typeface="Arial"/>
            </a:endParaRPr>
          </a:p>
          <a:p>
            <a:pPr lvl="0" rtl="0">
              <a:lnSpc>
                <a:spcPct val="100000"/>
              </a:lnSpc>
              <a:spcBef>
                <a:spcPts val="0"/>
              </a:spcBef>
              <a:spcAft>
                <a:spcPts val="0"/>
              </a:spcAft>
              <a:buNone/>
            </a:pPr>
            <a:r>
              <a:rPr lang="en-US" sz="1000" dirty="0">
                <a:solidFill>
                  <a:srgbClr val="333333"/>
                </a:solidFill>
                <a:highlight>
                  <a:srgbClr val="FFFFFF"/>
                </a:highlight>
                <a:latin typeface="Arial"/>
                <a:ea typeface="Arial"/>
                <a:cs typeface="Arial"/>
                <a:sym typeface="Arial"/>
              </a:rPr>
              <a:t>Affordable care act:</a:t>
            </a:r>
          </a:p>
          <a:p>
            <a:pPr marL="457200" lvl="0" indent="-292100" rtl="0">
              <a:lnSpc>
                <a:spcPct val="100000"/>
              </a:lnSpc>
              <a:spcBef>
                <a:spcPts val="0"/>
              </a:spcBef>
              <a:spcAft>
                <a:spcPts val="0"/>
              </a:spcAft>
              <a:buClr>
                <a:srgbClr val="333333"/>
              </a:buClr>
              <a:buSzPct val="100000"/>
              <a:buFont typeface="Arial"/>
              <a:buChar char="-"/>
            </a:pPr>
            <a:r>
              <a:rPr lang="en-US" sz="1000" dirty="0">
                <a:solidFill>
                  <a:srgbClr val="333333"/>
                </a:solidFill>
                <a:highlight>
                  <a:srgbClr val="FFFFFF"/>
                </a:highlight>
                <a:latin typeface="Arial"/>
                <a:ea typeface="Arial"/>
                <a:cs typeface="Arial"/>
                <a:sym typeface="Arial"/>
              </a:rPr>
              <a:t>everyone buys insurance</a:t>
            </a:r>
          </a:p>
          <a:p>
            <a:pPr marL="457200" lvl="0" indent="-292100" rtl="0">
              <a:lnSpc>
                <a:spcPct val="100000"/>
              </a:lnSpc>
              <a:spcBef>
                <a:spcPts val="0"/>
              </a:spcBef>
              <a:spcAft>
                <a:spcPts val="0"/>
              </a:spcAft>
              <a:buClr>
                <a:srgbClr val="333333"/>
              </a:buClr>
              <a:buSzPct val="100000"/>
              <a:buFont typeface="Arial"/>
              <a:buChar char="-"/>
            </a:pPr>
            <a:r>
              <a:rPr lang="en-US" sz="1000" dirty="0">
                <a:solidFill>
                  <a:srgbClr val="333333"/>
                </a:solidFill>
                <a:highlight>
                  <a:srgbClr val="FFFFFF"/>
                </a:highlight>
                <a:latin typeface="Arial"/>
                <a:ea typeface="Arial"/>
                <a:cs typeface="Arial"/>
                <a:sym typeface="Arial"/>
              </a:rPr>
              <a:t>for a patient you accept, keep them healthy, happy and alive</a:t>
            </a:r>
          </a:p>
          <a:p>
            <a:pPr lvl="0" rtl="0">
              <a:lnSpc>
                <a:spcPct val="100000"/>
              </a:lnSpc>
              <a:spcBef>
                <a:spcPts val="0"/>
              </a:spcBef>
              <a:spcAft>
                <a:spcPts val="0"/>
              </a:spcAft>
              <a:buNone/>
            </a:pPr>
            <a:endParaRPr sz="1000" dirty="0">
              <a:solidFill>
                <a:srgbClr val="333333"/>
              </a:solidFill>
              <a:highlight>
                <a:srgbClr val="FFFFFF"/>
              </a:highlight>
              <a:latin typeface="Arial"/>
              <a:ea typeface="Arial"/>
              <a:cs typeface="Arial"/>
              <a:sym typeface="Arial"/>
            </a:endParaRPr>
          </a:p>
          <a:p>
            <a:pPr lvl="0" rtl="0">
              <a:lnSpc>
                <a:spcPct val="115000"/>
              </a:lnSpc>
              <a:spcBef>
                <a:spcPts val="500"/>
              </a:spcBef>
              <a:spcAft>
                <a:spcPts val="500"/>
              </a:spcAft>
              <a:buClr>
                <a:schemeClr val="dk1"/>
              </a:buClr>
              <a:buSzPct val="110000"/>
              <a:buFont typeface="Arial"/>
              <a:buNone/>
            </a:pPr>
            <a:r>
              <a:rPr lang="en-US" sz="1000" dirty="0">
                <a:solidFill>
                  <a:srgbClr val="333333"/>
                </a:solidFill>
                <a:highlight>
                  <a:srgbClr val="FFFFFF"/>
                </a:highlight>
                <a:latin typeface="Arial"/>
                <a:ea typeface="Arial"/>
                <a:cs typeface="Arial"/>
                <a:sym typeface="Arial"/>
              </a:rPr>
              <a:t>Need to emphasize that data is fragmented across multiple sources, each of which have problems</a:t>
            </a:r>
          </a:p>
        </p:txBody>
      </p:sp>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77846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342900" marR="0" lvl="0" indent="-342900" algn="l" rtl="0">
              <a:spcBef>
                <a:spcPts val="640"/>
              </a:spcBef>
              <a:spcAft>
                <a:spcPts val="0"/>
              </a:spcAft>
              <a:buClr>
                <a:schemeClr val="dk1"/>
              </a:buClr>
              <a:buSzPct val="100000"/>
              <a:buFont typeface="Arial"/>
              <a:buChar char="•"/>
            </a:pPr>
            <a:r>
              <a:rPr lang="en-US" sz="1200" b="0" i="0" u="none" strike="noStrike" cap="none" dirty="0">
                <a:solidFill>
                  <a:schemeClr val="dk1"/>
                </a:solidFill>
                <a:latin typeface="Calibri"/>
                <a:ea typeface="Calibri"/>
                <a:cs typeface="Calibri"/>
                <a:sym typeface="Calibri"/>
              </a:rPr>
              <a:t>Keeping people “healthy”</a:t>
            </a:r>
          </a:p>
          <a:p>
            <a:pPr marL="342900" marR="0" lvl="0" indent="-342900" algn="l" rtl="0">
              <a:spcBef>
                <a:spcPts val="640"/>
              </a:spcBef>
              <a:buClr>
                <a:schemeClr val="dk1"/>
              </a:buClr>
              <a:buSzPct val="100000"/>
              <a:buFont typeface="Arial"/>
              <a:buChar char="•"/>
            </a:pPr>
            <a:r>
              <a:rPr lang="en-US" sz="1200" b="0" i="0" u="none" strike="noStrike" cap="none" dirty="0">
                <a:solidFill>
                  <a:schemeClr val="dk1"/>
                </a:solidFill>
                <a:latin typeface="Calibri"/>
                <a:ea typeface="Calibri"/>
                <a:cs typeface="Calibri"/>
                <a:sym typeface="Calibri"/>
              </a:rPr>
              <a:t>Minimizing the ill effects of being “unhealthy”</a:t>
            </a:r>
          </a:p>
          <a:p>
            <a:pPr lvl="0">
              <a:spcBef>
                <a:spcPts val="0"/>
              </a:spcBef>
              <a:buNone/>
            </a:pPr>
            <a:endParaRPr dirty="0"/>
          </a:p>
        </p:txBody>
      </p:sp>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41610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Healthcare overview (patient centered view of healthcare)</a:t>
            </a:r>
          </a:p>
          <a:p>
            <a:r>
              <a:rPr lang="en-US" dirty="0"/>
              <a:t>Latest numbers of healthcare costs (</a:t>
            </a:r>
            <a:r>
              <a:rPr lang="en-US"/>
              <a:t>paper)</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30B0FB-BB5A-6948-9CC1-11F306AD5F9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911314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41610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30B0FB-BB5A-6948-9CC1-11F306AD5F9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676478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342900" marR="0" lvl="0" indent="-342900" algn="l" rtl="0">
              <a:spcBef>
                <a:spcPts val="0"/>
              </a:spcBef>
              <a:spcAft>
                <a:spcPts val="0"/>
              </a:spcAft>
              <a:buClr>
                <a:schemeClr val="dk1"/>
              </a:buClr>
              <a:buSzPct val="100000"/>
              <a:buFont typeface="Arial"/>
              <a:buChar char="•"/>
            </a:pPr>
            <a:r>
              <a:rPr lang="en-US" sz="1100" b="0" i="0" u="none" strike="noStrike" cap="none" dirty="0">
                <a:solidFill>
                  <a:schemeClr val="dk1"/>
                </a:solidFill>
                <a:latin typeface="Calibri"/>
                <a:ea typeface="Calibri"/>
                <a:cs typeface="Calibri"/>
                <a:sym typeface="Calibri"/>
              </a:rPr>
              <a:t>What is the system for?</a:t>
            </a:r>
          </a:p>
          <a:p>
            <a:pPr marL="342900" marR="0" lvl="0" indent="-342900" algn="l" rtl="0">
              <a:spcBef>
                <a:spcPts val="640"/>
              </a:spcBef>
              <a:spcAft>
                <a:spcPts val="0"/>
              </a:spcAft>
              <a:buClr>
                <a:schemeClr val="dk1"/>
              </a:buClr>
              <a:buSzPct val="100000"/>
              <a:buFont typeface="Arial"/>
              <a:buChar char="•"/>
            </a:pPr>
            <a:r>
              <a:rPr lang="en-US" sz="1100" b="0" i="0" u="none" strike="noStrike" cap="none" dirty="0">
                <a:solidFill>
                  <a:schemeClr val="dk1"/>
                </a:solidFill>
                <a:latin typeface="Calibri"/>
                <a:ea typeface="Calibri"/>
                <a:cs typeface="Calibri"/>
                <a:sym typeface="Calibri"/>
              </a:rPr>
              <a:t>Who are the key players, what are their roles, and what are their interests?</a:t>
            </a:r>
          </a:p>
          <a:p>
            <a:pPr marL="342900" marR="0" lvl="0" indent="-342900" algn="l" rtl="0">
              <a:spcBef>
                <a:spcPts val="640"/>
              </a:spcBef>
              <a:spcAft>
                <a:spcPts val="0"/>
              </a:spcAft>
              <a:buClr>
                <a:schemeClr val="dk1"/>
              </a:buClr>
              <a:buSzPct val="100000"/>
              <a:buFont typeface="Arial"/>
              <a:buChar char="•"/>
            </a:pPr>
            <a:r>
              <a:rPr lang="en-US" sz="1100" b="0" i="0" u="none" strike="noStrike" cap="none" dirty="0">
                <a:solidFill>
                  <a:schemeClr val="dk1"/>
                </a:solidFill>
                <a:latin typeface="Calibri"/>
                <a:ea typeface="Calibri"/>
                <a:cs typeface="Calibri"/>
                <a:sym typeface="Calibri"/>
              </a:rPr>
              <a:t>How does the system function economically?</a:t>
            </a:r>
          </a:p>
          <a:p>
            <a:pPr marL="342900" marR="0" lvl="0" indent="-342900" algn="l" rtl="0">
              <a:spcBef>
                <a:spcPts val="640"/>
              </a:spcBef>
              <a:spcAft>
                <a:spcPts val="0"/>
              </a:spcAft>
              <a:buClr>
                <a:schemeClr val="dk1"/>
              </a:buClr>
              <a:buSzPct val="100000"/>
              <a:buFont typeface="Arial"/>
              <a:buChar char="•"/>
            </a:pPr>
            <a:r>
              <a:rPr lang="en-US" sz="1100" b="0" i="0" u="none" strike="noStrike" cap="none" dirty="0">
                <a:solidFill>
                  <a:schemeClr val="dk1"/>
                </a:solidFill>
                <a:latin typeface="Calibri"/>
                <a:ea typeface="Calibri"/>
                <a:cs typeface="Calibri"/>
                <a:sym typeface="Calibri"/>
              </a:rPr>
              <a:t>What are the trends, failures, and opportunities?</a:t>
            </a:r>
          </a:p>
          <a:p>
            <a:pPr marL="342900" marR="0" lvl="0" indent="-342900" algn="l" rtl="0">
              <a:spcBef>
                <a:spcPts val="640"/>
              </a:spcBef>
              <a:buClr>
                <a:schemeClr val="dk1"/>
              </a:buClr>
              <a:buSzPct val="100000"/>
              <a:buFont typeface="Arial"/>
              <a:buChar char="•"/>
            </a:pPr>
            <a:r>
              <a:rPr lang="en-US" sz="1100" b="0" i="0" u="none" strike="noStrike" cap="none" dirty="0">
                <a:solidFill>
                  <a:schemeClr val="dk1"/>
                </a:solidFill>
                <a:latin typeface="Calibri"/>
                <a:ea typeface="Calibri"/>
                <a:cs typeface="Calibri"/>
                <a:sym typeface="Calibri"/>
              </a:rPr>
              <a:t>How, where and why, </a:t>
            </a:r>
            <a:r>
              <a:rPr lang="en-US" dirty="0"/>
              <a:t>are</a:t>
            </a:r>
            <a:r>
              <a:rPr lang="en-US" sz="1100" b="0" i="0" u="none" strike="noStrike" cap="none" dirty="0">
                <a:solidFill>
                  <a:schemeClr val="dk1"/>
                </a:solidFill>
                <a:latin typeface="Calibri"/>
                <a:ea typeface="Calibri"/>
                <a:cs typeface="Calibri"/>
                <a:sym typeface="Calibri"/>
              </a:rPr>
              <a:t> data produced?</a:t>
            </a:r>
          </a:p>
          <a:p>
            <a:pPr lvl="0">
              <a:spcBef>
                <a:spcPts val="0"/>
              </a:spcBef>
              <a:buNone/>
            </a:pPr>
            <a:endParaRPr dirty="0"/>
          </a:p>
        </p:txBody>
      </p:sp>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80267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3" name="Shape 14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The findings from this analysis contradict several common assumptions. Since 2000, </a:t>
            </a:r>
          </a:p>
          <a:p>
            <a:pPr marL="228600" marR="0" lvl="0" indent="-228600" algn="l" rtl="0">
              <a:spcBef>
                <a:spcPts val="0"/>
              </a:spcBef>
              <a:buClr>
                <a:schemeClr val="dk1"/>
              </a:buClr>
              <a:buSzPct val="100000"/>
              <a:buFont typeface="Calibri"/>
              <a:buAutoNum type="arabicParenBoth"/>
            </a:pPr>
            <a:r>
              <a:rPr lang="en-US" sz="1200" b="0" i="0" u="none" strike="noStrike" cap="none" dirty="0">
                <a:solidFill>
                  <a:schemeClr val="dk1"/>
                </a:solidFill>
                <a:latin typeface="Calibri"/>
                <a:ea typeface="Calibri"/>
                <a:cs typeface="Calibri"/>
                <a:sym typeface="Calibri"/>
              </a:rPr>
              <a:t>price (especially of hospital charges [+4.2%/y], professional services [3.6%/y], drugs and devices [+4.0%/y], and administrative costs [+5.6%/y]), not demand for services or aging of the population, produced 91%of cost increases; </a:t>
            </a:r>
          </a:p>
          <a:p>
            <a:pPr marL="228600" marR="0" lvl="0" indent="-228600" algn="l" rtl="0">
              <a:spcBef>
                <a:spcPts val="0"/>
              </a:spcBef>
              <a:buClr>
                <a:schemeClr val="dk1"/>
              </a:buClr>
              <a:buSzPct val="100000"/>
              <a:buFont typeface="Calibri"/>
              <a:buAutoNum type="arabicParenBoth"/>
            </a:pPr>
            <a:r>
              <a:rPr lang="en-US" sz="1200" b="0" i="0" u="none" strike="noStrike" cap="none" dirty="0">
                <a:solidFill>
                  <a:schemeClr val="dk1"/>
                </a:solidFill>
                <a:latin typeface="Calibri"/>
                <a:ea typeface="Calibri"/>
                <a:cs typeface="Calibri"/>
                <a:sym typeface="Calibri"/>
              </a:rPr>
              <a:t>personal out-of-pocket spending on insurance premiums and co-payments have declined from 23%to 11%;</a:t>
            </a:r>
          </a:p>
          <a:p>
            <a:pPr marL="228600" marR="0" lvl="0" indent="-228600" algn="l" rtl="0">
              <a:spcBef>
                <a:spcPts val="0"/>
              </a:spcBef>
              <a:buClr>
                <a:schemeClr val="dk1"/>
              </a:buClr>
              <a:buSzPct val="100000"/>
              <a:buFont typeface="Calibri"/>
              <a:buAutoNum type="arabicParenBoth"/>
            </a:pPr>
            <a:r>
              <a:rPr lang="en-US" sz="1200" b="0" i="0" u="none" strike="noStrike" cap="none" dirty="0">
                <a:solidFill>
                  <a:schemeClr val="dk1"/>
                </a:solidFill>
                <a:latin typeface="Calibri"/>
                <a:ea typeface="Calibri"/>
                <a:cs typeface="Calibri"/>
                <a:sym typeface="Calibri"/>
              </a:rPr>
              <a:t>chronic illnesses account for 84%of costs overall among the entire population, not only of the elderly.</a:t>
            </a:r>
          </a:p>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Three factors have produced the most change: </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(1) consolidation, with fewer general hospitals and more single-specialty hospitals and physician groups, producing financial concentration in health systems, insurers, pharmacies, and benefit managers; </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(2) information technology, in which investment has occurred but value is elusive;</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(3) the patient as consumer, whereby influence is sought outside traditional channels, using social media, informal networks, new public sources of information, and self-management software.</a:t>
            </a:r>
          </a:p>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p:txBody>
      </p:sp>
      <p:sp>
        <p:nvSpPr>
          <p:cNvPr id="144" name="Shape 14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03380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457200" algn="l" defTabSz="457123" rtl="0" eaLnBrk="1" fontAlgn="auto" latinLnBrk="0" hangingPunct="1">
              <a:lnSpc>
                <a:spcPct val="100000"/>
              </a:lnSpc>
              <a:spcBef>
                <a:spcPts val="0"/>
              </a:spcBef>
              <a:spcAft>
                <a:spcPts val="0"/>
              </a:spcAft>
              <a:buClrTx/>
              <a:buSzTx/>
              <a:buFont typeface="+mj-lt"/>
              <a:buAutoNum type="arabicPeriod"/>
              <a:tabLst/>
              <a:defRPr/>
            </a:pPr>
            <a:r>
              <a:rPr lang="en-US" dirty="0"/>
              <a:t>Attention to where and why are data generated</a:t>
            </a:r>
          </a:p>
          <a:p>
            <a:pPr marL="457200" indent="-457200">
              <a:buFont typeface="+mj-lt"/>
              <a:buAutoNum type="arabicPeriod"/>
            </a:pPr>
            <a:r>
              <a:rPr lang="en-US" dirty="0"/>
              <a:t>Adopting a patient timeline view of the data</a:t>
            </a:r>
          </a:p>
          <a:p>
            <a:pPr marL="457200" indent="-457200">
              <a:buFont typeface="+mj-lt"/>
              <a:buAutoNum type="arabicPeriod"/>
            </a:pPr>
            <a:r>
              <a:rPr lang="en-US" dirty="0"/>
              <a:t>Creating a patient-feature-matrix, requires d</a:t>
            </a:r>
            <a:r>
              <a:rPr lang="en-US" sz="1400" kern="0" dirty="0">
                <a:solidFill>
                  <a:srgbClr val="000000"/>
                </a:solidFill>
                <a:latin typeface="Source Sans Pro Light" panose="020B0403030403020204" pitchFamily="34" charset="0"/>
                <a:ea typeface="Source Sans Pro Light" panose="020B0403030403020204" pitchFamily="34" charset="0"/>
                <a:cs typeface="Arial"/>
                <a:sym typeface="Arial"/>
              </a:rPr>
              <a:t>ecisions about:</a:t>
            </a:r>
          </a:p>
          <a:p>
            <a:pPr marL="861992" lvl="2" indent="-285750" defTabSz="761970">
              <a:buFont typeface="Courier New" panose="02070309020205020404" pitchFamily="49" charset="0"/>
              <a:buChar char="o"/>
            </a:pPr>
            <a:r>
              <a:rPr lang="en-US" sz="1400" kern="0" dirty="0">
                <a:solidFill>
                  <a:srgbClr val="000000"/>
                </a:solidFill>
                <a:latin typeface="Source Sans Pro Light" panose="020B0403030403020204" pitchFamily="34" charset="0"/>
                <a:ea typeface="Source Sans Pro Light" panose="020B0403030403020204" pitchFamily="34" charset="0"/>
                <a:cs typeface="Arial"/>
                <a:sym typeface="Arial"/>
              </a:rPr>
              <a:t>the source and choice of features</a:t>
            </a:r>
          </a:p>
          <a:p>
            <a:pPr marL="861992" lvl="2" indent="-285750" defTabSz="761970">
              <a:buFont typeface="Courier New" panose="02070309020205020404" pitchFamily="49" charset="0"/>
              <a:buChar char="o"/>
            </a:pPr>
            <a:r>
              <a:rPr lang="en-US" sz="1400" kern="0" dirty="0">
                <a:solidFill>
                  <a:srgbClr val="000000"/>
                </a:solidFill>
                <a:latin typeface="Source Sans Pro Light" panose="020B0403030403020204" pitchFamily="34" charset="0"/>
                <a:ea typeface="Source Sans Pro Light" panose="020B0403030403020204" pitchFamily="34" charset="0"/>
                <a:cs typeface="Arial"/>
                <a:sym typeface="Arial"/>
              </a:rPr>
              <a:t>how much to agonize over unstructured data</a:t>
            </a:r>
          </a:p>
          <a:p>
            <a:pPr marL="861992" lvl="2" indent="-285750" defTabSz="761970">
              <a:buFont typeface="Courier New" panose="02070309020205020404" pitchFamily="49" charset="0"/>
              <a:buChar char="o"/>
            </a:pPr>
            <a:r>
              <a:rPr lang="en-US" sz="1400" kern="0" dirty="0">
                <a:solidFill>
                  <a:srgbClr val="000000"/>
                </a:solidFill>
                <a:latin typeface="Source Sans Pro Light" panose="020B0403030403020204" pitchFamily="34" charset="0"/>
                <a:ea typeface="Source Sans Pro Light" panose="020B0403030403020204" pitchFamily="34" charset="0"/>
                <a:cs typeface="Arial"/>
                <a:sym typeface="Arial"/>
              </a:rPr>
              <a:t>the handling of time</a:t>
            </a:r>
          </a:p>
          <a:p>
            <a:pPr marL="861992" lvl="2" indent="-285750" defTabSz="761970">
              <a:buFont typeface="Courier New" panose="02070309020205020404" pitchFamily="49" charset="0"/>
              <a:buChar char="o"/>
            </a:pPr>
            <a:r>
              <a:rPr lang="en-US" sz="1400" kern="0" dirty="0">
                <a:solidFill>
                  <a:srgbClr val="000000"/>
                </a:solidFill>
                <a:latin typeface="Source Sans Pro Light" panose="020B0403030403020204" pitchFamily="34" charset="0"/>
                <a:ea typeface="Source Sans Pro Light" panose="020B0403030403020204" pitchFamily="34" charset="0"/>
                <a:cs typeface="Arial"/>
                <a:sym typeface="Arial"/>
              </a:rPr>
              <a:t>the definition of an electronic phenotype</a:t>
            </a:r>
            <a:endParaRPr lang="en-US" dirty="0"/>
          </a:p>
          <a:p>
            <a:pPr marL="457200" indent="-457200">
              <a:buFont typeface="+mj-lt"/>
              <a:buAutoNum type="arabicPeriod"/>
            </a:pPr>
            <a:r>
              <a:rPr lang="en-US" dirty="0"/>
              <a:t>The part of the “equation of medicine” that is being helped</a:t>
            </a:r>
          </a:p>
          <a:p>
            <a:pPr marL="457200" indent="-457200">
              <a:buFont typeface="+mj-lt"/>
              <a:buAutoNum type="arabicPeriod"/>
            </a:pPr>
            <a:r>
              <a:rPr lang="en-US" dirty="0"/>
              <a:t>A grid of what ML does X what is advanced</a:t>
            </a:r>
          </a:p>
          <a:p>
            <a:endParaRPr lang="en-US" dirty="0"/>
          </a:p>
        </p:txBody>
      </p:sp>
      <p:sp>
        <p:nvSpPr>
          <p:cNvPr id="4" name="Slide Number Placeholder 3"/>
          <p:cNvSpPr>
            <a:spLocks noGrp="1"/>
          </p:cNvSpPr>
          <p:nvPr>
            <p:ph type="sldNum" sz="quarter" idx="5"/>
          </p:nvPr>
        </p:nvSpPr>
        <p:spPr/>
        <p:txBody>
          <a:bodyPr/>
          <a:lstStyle/>
          <a:p>
            <a:fld id="{DA37CD7D-5083-4743-9C01-168E601854CA}" type="slidenum">
              <a:rPr lang="en-US" smtClean="0"/>
              <a:pPr/>
              <a:t>32</a:t>
            </a:fld>
            <a:endParaRPr lang="en-US"/>
          </a:p>
        </p:txBody>
      </p:sp>
    </p:spTree>
    <p:extLst>
      <p:ext uri="{BB962C8B-B14F-4D97-AF65-F5344CB8AC3E}">
        <p14:creationId xmlns:p14="http://schemas.microsoft.com/office/powerpoint/2010/main" val="5876128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www.coursera.org</a:t>
            </a:r>
            <a:r>
              <a:rPr lang="en-US" dirty="0"/>
              <a:t>/learn/</a:t>
            </a:r>
            <a:r>
              <a:rPr lang="en-US" dirty="0" err="1"/>
              <a:t>intro-to-healthcare?specialization</a:t>
            </a:r>
            <a:r>
              <a:rPr lang="en-US" dirty="0"/>
              <a:t>=</a:t>
            </a:r>
            <a:r>
              <a:rPr lang="en-US" dirty="0" err="1"/>
              <a:t>ai-healthcare#syllabus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Watch - </a:t>
            </a:r>
            <a:r>
              <a:rPr lang="en-US" sz="1200" b="0" i="0" u="none" strike="noStrike" kern="1200" cap="none" dirty="0">
                <a:solidFill>
                  <a:schemeClr val="dk1"/>
                </a:solidFill>
                <a:effectLst/>
                <a:latin typeface="Calibri"/>
                <a:ea typeface="Calibri"/>
                <a:cs typeface="Calibri"/>
                <a:sym typeface="Calibri"/>
              </a:rPr>
              <a:t>Overview of Health Care Systems and Key Challenges They Face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86551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Activate at - https://</a:t>
            </a:r>
            <a:r>
              <a:rPr lang="en-US" dirty="0" err="1"/>
              <a:t>www.polleverywhere.com</a:t>
            </a:r>
            <a:r>
              <a:rPr lang="en-US"/>
              <a:t>/activities</a:t>
            </a:r>
          </a:p>
          <a:p>
            <a:r>
              <a:rPr lang="en-US" dirty="0"/>
              <a:t>After everyone is done,</a:t>
            </a:r>
            <a:r>
              <a:rPr lang="en-US" baseline="0" dirty="0"/>
              <a:t> call on someone to share someone else’s answer. Then call on that person to share someone else’s answer… continue the chain for a few people and collect the responses on the board, noting commonalities</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96481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1007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get you all from</a:t>
            </a:r>
            <a:r>
              <a:rPr lang="en-US" baseline="0" dirty="0"/>
              <a:t> the previous slide to this slide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1007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EACH of these steps is important. The last one is what draws the most focus and interest, but even the best analysis can’t salvage unclear research aims, inappropriate data, and bad feature engineering. </a:t>
            </a:r>
            <a:endParaRPr dirty="0"/>
          </a:p>
          <a:p>
            <a:pPr lvl="0">
              <a:spcBef>
                <a:spcPts val="0"/>
              </a:spcBef>
              <a:buNone/>
            </a:pPr>
            <a:r>
              <a:rPr lang="en-US" dirty="0"/>
              <a:t>We will teach all of these. Most classes will only teach you the last part. </a:t>
            </a:r>
          </a:p>
        </p:txBody>
      </p:sp>
      <p:sp>
        <p:nvSpPr>
          <p:cNvPr id="95" name="Shape 95"/>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a:t>
            </a:fld>
            <a:endParaRPr lang="en-US"/>
          </a:p>
        </p:txBody>
      </p:sp>
    </p:spTree>
    <p:extLst>
      <p:ext uri="{BB962C8B-B14F-4D97-AF65-F5344CB8AC3E}">
        <p14:creationId xmlns:p14="http://schemas.microsoft.com/office/powerpoint/2010/main" val="1119272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98150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9" name="Shape 16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p:txBody>
      </p:sp>
      <p:sp>
        <p:nvSpPr>
          <p:cNvPr id="170" name="Shape 17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rgbClr val="000000"/>
                </a:solidFill>
                <a:latin typeface="Calibri"/>
                <a:ea typeface="Calibri"/>
                <a:cs typeface="Calibri"/>
                <a:sym typeface="Calibri"/>
              </a:rPr>
              <a:t>9</a:t>
            </a:fld>
            <a:endParaRPr lang="en-US" sz="12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879703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see: https</a:t>
            </a:r>
            <a:r>
              <a:rPr lang="en-US" dirty="0"/>
              <a:t>://</a:t>
            </a:r>
            <a:r>
              <a:rPr lang="en-US" dirty="0" err="1"/>
              <a:t>en.wikipedia.org</a:t>
            </a:r>
            <a:r>
              <a:rPr lang="en-US" dirty="0"/>
              <a:t>/wiki/Bloom%27s_taxonomy</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709848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43001"/>
            <a:ext cx="7772400" cy="1470025"/>
          </a:xfrm>
        </p:spPr>
        <p:txBody>
          <a:bodyPr anchor="ctr"/>
          <a:lstStyle>
            <a:lvl1pPr algn="ctr">
              <a:defRPr/>
            </a:lvl1pPr>
          </a:lstStyle>
          <a:p>
            <a:r>
              <a:rPr lang="en-US" dirty="0"/>
              <a:t>Click to edit Master title style</a:t>
            </a:r>
          </a:p>
        </p:txBody>
      </p:sp>
      <p:sp>
        <p:nvSpPr>
          <p:cNvPr id="3" name="Subtitle 2"/>
          <p:cNvSpPr>
            <a:spLocks noGrp="1"/>
          </p:cNvSpPr>
          <p:nvPr>
            <p:ph type="subTitle" idx="1"/>
          </p:nvPr>
        </p:nvSpPr>
        <p:spPr>
          <a:xfrm>
            <a:off x="1371600" y="2898775"/>
            <a:ext cx="6400800" cy="1066800"/>
          </a:xfrm>
        </p:spPr>
        <p:txBody>
          <a:bodyPr/>
          <a:lstStyle>
            <a:lvl1pPr marL="0" indent="0" algn="ctr">
              <a:buNone/>
              <a:defRPr>
                <a:solidFill>
                  <a:schemeClr val="tx1">
                    <a:tint val="75000"/>
                  </a:schemeClr>
                </a:solidFill>
              </a:defRPr>
            </a:lvl1pPr>
            <a:lvl2pPr marL="457130" indent="0" algn="ctr">
              <a:buNone/>
              <a:defRPr>
                <a:solidFill>
                  <a:schemeClr val="tx1">
                    <a:tint val="75000"/>
                  </a:schemeClr>
                </a:solidFill>
              </a:defRPr>
            </a:lvl2pPr>
            <a:lvl3pPr marL="914259" indent="0" algn="ctr">
              <a:buNone/>
              <a:defRPr>
                <a:solidFill>
                  <a:schemeClr val="tx1">
                    <a:tint val="75000"/>
                  </a:schemeClr>
                </a:solidFill>
              </a:defRPr>
            </a:lvl3pPr>
            <a:lvl4pPr marL="1371390" indent="0" algn="ctr">
              <a:buNone/>
              <a:defRPr>
                <a:solidFill>
                  <a:schemeClr val="tx1">
                    <a:tint val="75000"/>
                  </a:schemeClr>
                </a:solidFill>
              </a:defRPr>
            </a:lvl4pPr>
            <a:lvl5pPr marL="1828519" indent="0" algn="ctr">
              <a:buNone/>
              <a:defRPr>
                <a:solidFill>
                  <a:schemeClr val="tx1">
                    <a:tint val="75000"/>
                  </a:schemeClr>
                </a:solidFill>
              </a:defRPr>
            </a:lvl5pPr>
            <a:lvl6pPr marL="2285649" indent="0" algn="ctr">
              <a:buNone/>
              <a:defRPr>
                <a:solidFill>
                  <a:schemeClr val="tx1">
                    <a:tint val="75000"/>
                  </a:schemeClr>
                </a:solidFill>
              </a:defRPr>
            </a:lvl6pPr>
            <a:lvl7pPr marL="2742780" indent="0" algn="ctr">
              <a:buNone/>
              <a:defRPr>
                <a:solidFill>
                  <a:schemeClr val="tx1">
                    <a:tint val="75000"/>
                  </a:schemeClr>
                </a:solidFill>
              </a:defRPr>
            </a:lvl7pPr>
            <a:lvl8pPr marL="3199908" indent="0" algn="ctr">
              <a:buNone/>
              <a:defRPr>
                <a:solidFill>
                  <a:schemeClr val="tx1">
                    <a:tint val="75000"/>
                  </a:schemeClr>
                </a:solidFill>
              </a:defRPr>
            </a:lvl8pPr>
            <a:lvl9pPr marL="365703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solidFill>
              </a:rPr>
              <a:pPr/>
              <a:t>9/21/24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pic>
        <p:nvPicPr>
          <p:cNvPr id="8" name="Picture 4" descr="C:\Users\nigam\Downloads\som_logo_dk2400.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872337" y="4916715"/>
            <a:ext cx="5486400" cy="1097543"/>
          </a:xfrm>
          <a:prstGeom prst="rect">
            <a:avLst/>
          </a:prstGeom>
          <a:noFill/>
        </p:spPr>
      </p:pic>
    </p:spTree>
    <p:extLst>
      <p:ext uri="{BB962C8B-B14F-4D97-AF65-F5344CB8AC3E}">
        <p14:creationId xmlns:p14="http://schemas.microsoft.com/office/powerpoint/2010/main" val="1000650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solidFill>
              </a:rPr>
              <a:pPr/>
              <a:t>9/21/24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131313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solidFill>
              </a:rPr>
              <a:pPr/>
              <a:t>9/21/24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341820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1"/>
        <p:cNvGrpSpPr/>
        <p:nvPr/>
      </p:nvGrpSpPr>
      <p:grpSpPr>
        <a:xfrm>
          <a:off x="0" y="0"/>
          <a:ext cx="0" cy="0"/>
          <a:chOff x="0" y="0"/>
          <a:chExt cx="0" cy="0"/>
        </a:xfrm>
      </p:grpSpPr>
      <p:sp>
        <p:nvSpPr>
          <p:cNvPr id="13" name="Shape 13"/>
          <p:cNvSpPr txBox="1">
            <a:spLocks noGrp="1"/>
          </p:cNvSpPr>
          <p:nvPr>
            <p:ph type="title"/>
          </p:nvPr>
        </p:nvSpPr>
        <p:spPr>
          <a:xfrm>
            <a:off x="0" y="280414"/>
            <a:ext cx="8686800" cy="992399"/>
          </a:xfrm>
          <a:prstGeom prst="rect">
            <a:avLst/>
          </a:prstGeom>
          <a:noFill/>
          <a:ln>
            <a:noFill/>
          </a:ln>
        </p:spPr>
        <p:txBody>
          <a:bodyPr lIns="91425" tIns="91425" rIns="91425" bIns="91425" anchor="t" anchorCtr="0"/>
          <a:lstStyle>
            <a:lvl1pPr marL="0" indent="0" rtl="0">
              <a:defRPr>
                <a:solidFill>
                  <a:schemeClr val="lt1"/>
                </a:solidFill>
              </a:defRPr>
            </a:lvl1pPr>
            <a:lvl2pPr rtl="0">
              <a:defRPr>
                <a:solidFill>
                  <a:schemeClr val="lt1"/>
                </a:solidFill>
              </a:defRPr>
            </a:lvl2pPr>
            <a:lvl3pPr rtl="0">
              <a:defRPr>
                <a:solidFill>
                  <a:schemeClr val="lt1"/>
                </a:solidFill>
              </a:defRPr>
            </a:lvl3pPr>
            <a:lvl4pPr rtl="0">
              <a:defRPr>
                <a:solidFill>
                  <a:schemeClr val="lt1"/>
                </a:solidFill>
              </a:defRPr>
            </a:lvl4pPr>
            <a:lvl5pPr rtl="0">
              <a:defRPr>
                <a:solidFill>
                  <a:schemeClr val="lt1"/>
                </a:solidFill>
              </a:defRPr>
            </a:lvl5pPr>
            <a:lvl6pPr rtl="0">
              <a:defRPr>
                <a:solidFill>
                  <a:schemeClr val="lt1"/>
                </a:solidFill>
              </a:defRPr>
            </a:lvl6pPr>
            <a:lvl7pPr rtl="0">
              <a:defRPr>
                <a:solidFill>
                  <a:schemeClr val="lt1"/>
                </a:solidFill>
              </a:defRPr>
            </a:lvl7pPr>
            <a:lvl8pPr rtl="0">
              <a:defRPr>
                <a:solidFill>
                  <a:schemeClr val="lt1"/>
                </a:solidFill>
              </a:defRPr>
            </a:lvl8pPr>
            <a:lvl9pPr rtl="0">
              <a:defRPr>
                <a:solidFill>
                  <a:schemeClr val="lt1"/>
                </a:solidFill>
              </a:defRPr>
            </a:lvl9pPr>
          </a:lstStyle>
          <a:p>
            <a:endParaRPr dirty="0"/>
          </a:p>
        </p:txBody>
      </p:sp>
      <p:sp>
        <p:nvSpPr>
          <p:cNvPr id="14" name="Shape 14"/>
          <p:cNvSpPr txBox="1">
            <a:spLocks noGrp="1"/>
          </p:cNvSpPr>
          <p:nvPr>
            <p:ph type="body" idx="1"/>
          </p:nvPr>
        </p:nvSpPr>
        <p:spPr>
          <a:xfrm>
            <a:off x="457200" y="1947333"/>
            <a:ext cx="8229600" cy="4620299"/>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endParaRPr/>
          </a:p>
        </p:txBody>
      </p:sp>
    </p:spTree>
    <p:extLst>
      <p:ext uri="{BB962C8B-B14F-4D97-AF65-F5344CB8AC3E}">
        <p14:creationId xmlns:p14="http://schemas.microsoft.com/office/powerpoint/2010/main" val="13211384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smtClean="0"/>
            </a:lvl1pPr>
          </a:lstStyle>
          <a:p>
            <a:pPr>
              <a:defRPr/>
            </a:pPr>
            <a:fld id="{A00B8089-83FB-46D0-BB63-26A686078AFE}" type="datetimeFigureOut">
              <a:rPr lang="en-US"/>
              <a:pPr>
                <a:defRPr/>
              </a:pPr>
              <a:t>9/21/24</a:t>
            </a:fld>
            <a:endParaRPr lang="en-US"/>
          </a:p>
        </p:txBody>
      </p:sp>
      <p:sp>
        <p:nvSpPr>
          <p:cNvPr id="4" name="Footer Placeholder 4"/>
          <p:cNvSpPr>
            <a:spLocks noGrp="1"/>
          </p:cNvSpPr>
          <p:nvPr>
            <p:ph type="ftr" sz="quarter" idx="11"/>
          </p:nvPr>
        </p:nvSpPr>
        <p:spPr/>
        <p:txBody>
          <a:bodyPr/>
          <a:lstStyle>
            <a:lvl1pPr>
              <a:defRPr smtClean="0"/>
            </a:lvl1pPr>
          </a:lstStyle>
          <a:p>
            <a:pPr>
              <a:defRPr/>
            </a:pPr>
            <a:endParaRPr lang="en-US"/>
          </a:p>
        </p:txBody>
      </p:sp>
      <p:sp>
        <p:nvSpPr>
          <p:cNvPr id="5" name="Slide Number Placeholder 5"/>
          <p:cNvSpPr>
            <a:spLocks noGrp="1"/>
          </p:cNvSpPr>
          <p:nvPr>
            <p:ph type="sldNum" sz="quarter" idx="12"/>
          </p:nvPr>
        </p:nvSpPr>
        <p:spPr/>
        <p:txBody>
          <a:bodyPr/>
          <a:lstStyle>
            <a:lvl1pPr>
              <a:defRPr smtClean="0"/>
            </a:lvl1pPr>
          </a:lstStyle>
          <a:p>
            <a:pPr>
              <a:defRPr/>
            </a:pPr>
            <a:fld id="{E98FA5D8-AEAA-45B5-9CAE-AFD176E8977A}" type="slidenum">
              <a:rPr lang="en-US"/>
              <a:pPr>
                <a:defRPr/>
              </a:pPr>
              <a:t>‹#›</a:t>
            </a:fld>
            <a:endParaRPr lang="en-US"/>
          </a:p>
        </p:txBody>
      </p:sp>
    </p:spTree>
    <p:extLst>
      <p:ext uri="{BB962C8B-B14F-4D97-AF65-F5344CB8AC3E}">
        <p14:creationId xmlns:p14="http://schemas.microsoft.com/office/powerpoint/2010/main" val="595740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lgn="ctr">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solidFill>
              </a:rPr>
              <a:pPr/>
              <a:t>9/21/24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26114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90" y="2362204"/>
            <a:ext cx="7772400" cy="1362075"/>
          </a:xfrm>
          <a:solidFill>
            <a:srgbClr val="FFFF99"/>
          </a:solidFill>
        </p:spPr>
        <p:txBody>
          <a:bodyPr anchor="ctr"/>
          <a:lstStyle>
            <a:lvl1pPr algn="ctr">
              <a:defRPr sz="4000" b="1" cap="none" baseline="0"/>
            </a:lvl1pPr>
          </a:lstStyle>
          <a:p>
            <a:r>
              <a:rPr lang="en-US" dirty="0"/>
              <a:t>Click to edit Master title style</a:t>
            </a:r>
          </a:p>
        </p:txBody>
      </p:sp>
      <p:sp>
        <p:nvSpPr>
          <p:cNvPr id="3" name="Text Placeholder 2"/>
          <p:cNvSpPr>
            <a:spLocks noGrp="1"/>
          </p:cNvSpPr>
          <p:nvPr>
            <p:ph type="body" idx="1"/>
          </p:nvPr>
        </p:nvSpPr>
        <p:spPr>
          <a:xfrm>
            <a:off x="722313" y="3744916"/>
            <a:ext cx="7772400" cy="1500187"/>
          </a:xfrm>
        </p:spPr>
        <p:txBody>
          <a:bodyPr anchor="b"/>
          <a:lstStyle>
            <a:lvl1pPr marL="0" indent="0">
              <a:buNone/>
              <a:defRPr sz="2000">
                <a:solidFill>
                  <a:schemeClr val="tx1">
                    <a:tint val="75000"/>
                  </a:schemeClr>
                </a:solidFill>
              </a:defRPr>
            </a:lvl1pPr>
            <a:lvl2pPr marL="457130" indent="0">
              <a:buNone/>
              <a:defRPr sz="1800">
                <a:solidFill>
                  <a:schemeClr val="tx1">
                    <a:tint val="75000"/>
                  </a:schemeClr>
                </a:solidFill>
              </a:defRPr>
            </a:lvl2pPr>
            <a:lvl3pPr marL="914259" indent="0">
              <a:buNone/>
              <a:defRPr sz="1600">
                <a:solidFill>
                  <a:schemeClr val="tx1">
                    <a:tint val="75000"/>
                  </a:schemeClr>
                </a:solidFill>
              </a:defRPr>
            </a:lvl3pPr>
            <a:lvl4pPr marL="1371390" indent="0">
              <a:buNone/>
              <a:defRPr sz="1400">
                <a:solidFill>
                  <a:schemeClr val="tx1">
                    <a:tint val="75000"/>
                  </a:schemeClr>
                </a:solidFill>
              </a:defRPr>
            </a:lvl4pPr>
            <a:lvl5pPr marL="1828519" indent="0">
              <a:buNone/>
              <a:defRPr sz="1400">
                <a:solidFill>
                  <a:schemeClr val="tx1">
                    <a:tint val="75000"/>
                  </a:schemeClr>
                </a:solidFill>
              </a:defRPr>
            </a:lvl5pPr>
            <a:lvl6pPr marL="2285649" indent="0">
              <a:buNone/>
              <a:defRPr sz="1400">
                <a:solidFill>
                  <a:schemeClr val="tx1">
                    <a:tint val="75000"/>
                  </a:schemeClr>
                </a:solidFill>
              </a:defRPr>
            </a:lvl6pPr>
            <a:lvl7pPr marL="2742780" indent="0">
              <a:buNone/>
              <a:defRPr sz="1400">
                <a:solidFill>
                  <a:schemeClr val="tx1">
                    <a:tint val="75000"/>
                  </a:schemeClr>
                </a:solidFill>
              </a:defRPr>
            </a:lvl7pPr>
            <a:lvl8pPr marL="3199908" indent="0">
              <a:buNone/>
              <a:defRPr sz="1400">
                <a:solidFill>
                  <a:schemeClr val="tx1">
                    <a:tint val="75000"/>
                  </a:schemeClr>
                </a:solidFill>
              </a:defRPr>
            </a:lvl8pPr>
            <a:lvl9pPr marL="365703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solidFill>
              </a:rPr>
              <a:pPr/>
              <a:t>9/21/24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21055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solidFill>
              </a:rPr>
              <a:pPr/>
              <a:t>9/21/24</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5494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6"/>
            <a:ext cx="4040188" cy="639763"/>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6"/>
            <a:ext cx="4041775" cy="639763"/>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solidFill>
              </a:rPr>
              <a:pPr/>
              <a:t>9/21/24</a:t>
            </a:fld>
            <a:endParaRPr lang="en-US">
              <a:solidFill>
                <a:prstClr val="black"/>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8265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solidFill>
              </a:rPr>
              <a:pPr/>
              <a:t>9/21/24</a:t>
            </a:fld>
            <a:endParaRPr lang="en-US">
              <a:solidFill>
                <a:prstClr val="black"/>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22629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solidFill>
              </a:rPr>
              <a:pPr/>
              <a:t>9/21/24</a:t>
            </a:fld>
            <a:endParaRPr lang="en-US">
              <a:solidFill>
                <a:prstClr val="black"/>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0592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2"/>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solidFill>
              </a:rPr>
              <a:pPr/>
              <a:t>9/21/24</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71327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3"/>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solidFill>
              </a:rPr>
              <a:pPr/>
              <a:t>9/21/24</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87348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8686800" cy="1143000"/>
          </a:xfrm>
          <a:prstGeom prst="rect">
            <a:avLst/>
          </a:prstGeom>
        </p:spPr>
        <p:txBody>
          <a:bodyPr vert="horz" lIns="91425" tIns="45713" rIns="91425" bIns="45713"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4"/>
            <a:ext cx="8229600" cy="4525963"/>
          </a:xfrm>
          <a:prstGeom prst="rect">
            <a:avLst/>
          </a:prstGeom>
        </p:spPr>
        <p:txBody>
          <a:bodyPr vert="horz" lIns="91425" tIns="45713" rIns="91425" bIns="45713"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4"/>
            <a:ext cx="2133600" cy="365125"/>
          </a:xfrm>
          <a:prstGeom prst="rect">
            <a:avLst/>
          </a:prstGeom>
        </p:spPr>
        <p:txBody>
          <a:bodyPr vert="horz" lIns="91425" tIns="45713" rIns="91425" bIns="45713" rtlCol="0" anchor="ctr"/>
          <a:lstStyle>
            <a:lvl1pPr algn="l">
              <a:defRPr sz="1200" b="0" i="0">
                <a:solidFill>
                  <a:schemeClr val="tx1"/>
                </a:solidFill>
                <a:latin typeface="Source Sans Pro Light" panose="020B0403030403020204" pitchFamily="34" charset="0"/>
                <a:ea typeface="Source Sans Pro Light" panose="020B0403030403020204" pitchFamily="34" charset="0"/>
                <a:cs typeface="Courier New" panose="02070309020205020404" pitchFamily="49" charset="0"/>
              </a:defRPr>
            </a:lvl1pPr>
          </a:lstStyle>
          <a:p>
            <a:pPr defTabSz="914259"/>
            <a:fld id="{1D8BD707-D9CF-40AE-B4C6-C98DA3205C09}" type="datetimeFigureOut">
              <a:rPr lang="en-US" kern="1200" smtClean="0">
                <a:solidFill>
                  <a:prstClr val="black"/>
                </a:solidFill>
              </a:rPr>
              <a:pPr defTabSz="914259"/>
              <a:t>9/21/24</a:t>
            </a:fld>
            <a:endParaRPr lang="en-US" kern="1200">
              <a:solidFill>
                <a:prstClr val="black"/>
              </a:solidFill>
            </a:endParaRPr>
          </a:p>
        </p:txBody>
      </p:sp>
      <p:sp>
        <p:nvSpPr>
          <p:cNvPr id="5" name="Footer Placeholder 4"/>
          <p:cNvSpPr>
            <a:spLocks noGrp="1"/>
          </p:cNvSpPr>
          <p:nvPr>
            <p:ph type="ftr" sz="quarter" idx="3"/>
          </p:nvPr>
        </p:nvSpPr>
        <p:spPr>
          <a:xfrm>
            <a:off x="3124201" y="6356354"/>
            <a:ext cx="2895600" cy="365125"/>
          </a:xfrm>
          <a:prstGeom prst="rect">
            <a:avLst/>
          </a:prstGeom>
        </p:spPr>
        <p:txBody>
          <a:bodyPr vert="horz" lIns="91425" tIns="45713" rIns="91425" bIns="45713" rtlCol="0" anchor="ctr"/>
          <a:lstStyle>
            <a:lvl1pPr algn="ctr">
              <a:defRPr sz="1200" b="0" i="0">
                <a:solidFill>
                  <a:schemeClr val="tx1">
                    <a:tint val="75000"/>
                  </a:schemeClr>
                </a:solidFill>
                <a:latin typeface="Source Sans Pro Light" panose="020B0403030403020204" pitchFamily="34" charset="0"/>
                <a:ea typeface="Source Sans Pro Light" panose="020B0403030403020204" pitchFamily="34" charset="0"/>
                <a:cs typeface="Courier New" panose="02070309020205020404" pitchFamily="49" charset="0"/>
              </a:defRPr>
            </a:lvl1pPr>
          </a:lstStyle>
          <a:p>
            <a:pPr defTabSz="914259"/>
            <a:endParaRPr lang="en-US" kern="1200">
              <a:solidFill>
                <a:prstClr val="black">
                  <a:tint val="75000"/>
                </a:prstClr>
              </a:solidFill>
            </a:endParaRPr>
          </a:p>
        </p:txBody>
      </p:sp>
      <p:sp>
        <p:nvSpPr>
          <p:cNvPr id="6" name="Slide Number Placeholder 5"/>
          <p:cNvSpPr>
            <a:spLocks noGrp="1"/>
          </p:cNvSpPr>
          <p:nvPr>
            <p:ph type="sldNum" sz="quarter" idx="4"/>
          </p:nvPr>
        </p:nvSpPr>
        <p:spPr>
          <a:xfrm>
            <a:off x="6553200" y="6356354"/>
            <a:ext cx="2133600" cy="365125"/>
          </a:xfrm>
          <a:prstGeom prst="rect">
            <a:avLst/>
          </a:prstGeom>
        </p:spPr>
        <p:txBody>
          <a:bodyPr vert="horz" lIns="91425" tIns="45713" rIns="91425" bIns="45713" rtlCol="0" anchor="ctr"/>
          <a:lstStyle>
            <a:lvl1pPr algn="r">
              <a:defRPr sz="1200" b="0" i="0">
                <a:solidFill>
                  <a:schemeClr val="tx1">
                    <a:tint val="75000"/>
                  </a:schemeClr>
                </a:solidFill>
                <a:latin typeface="Source Sans Pro Light" panose="020B0403030403020204" pitchFamily="34" charset="0"/>
                <a:ea typeface="Source Sans Pro Light" panose="020B0403030403020204" pitchFamily="34" charset="0"/>
                <a:cs typeface="Courier New" panose="02070309020205020404" pitchFamily="49" charset="0"/>
              </a:defRPr>
            </a:lvl1pPr>
          </a:lstStyle>
          <a:p>
            <a:pPr defTabSz="914259"/>
            <a:fld id="{B6F15528-21DE-4FAA-801E-634DDDAF4B2B}" type="slidenum">
              <a:rPr lang="en-US" kern="1200" smtClean="0">
                <a:solidFill>
                  <a:prstClr val="black">
                    <a:tint val="75000"/>
                  </a:prstClr>
                </a:solidFill>
              </a:rPr>
              <a:pPr defTabSz="914259"/>
              <a:t>‹#›</a:t>
            </a:fld>
            <a:endParaRPr lang="en-US" kern="1200">
              <a:solidFill>
                <a:prstClr val="black">
                  <a:tint val="75000"/>
                </a:prstClr>
              </a:solidFill>
            </a:endParaRPr>
          </a:p>
        </p:txBody>
      </p:sp>
    </p:spTree>
    <p:extLst>
      <p:ext uri="{BB962C8B-B14F-4D97-AF65-F5344CB8AC3E}">
        <p14:creationId xmlns:p14="http://schemas.microsoft.com/office/powerpoint/2010/main" val="14606396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85" r:id="rId13"/>
  </p:sldLayoutIdLst>
  <p:txStyles>
    <p:titleStyle>
      <a:lvl1pPr algn="ctr" defTabSz="914259" rtl="0" eaLnBrk="1" latinLnBrk="0" hangingPunct="1">
        <a:spcBef>
          <a:spcPct val="0"/>
        </a:spcBef>
        <a:buNone/>
        <a:defRPr sz="4400" b="0" i="0" kern="1200">
          <a:solidFill>
            <a:schemeClr val="tx1"/>
          </a:solidFill>
          <a:latin typeface="Source Sans Pro Light" panose="020B0403030403020204" pitchFamily="34" charset="0"/>
          <a:ea typeface="Source Sans Pro Light" panose="020B0403030403020204" pitchFamily="34" charset="0"/>
          <a:cs typeface="Courier New" panose="02070309020205020404" pitchFamily="49" charset="0"/>
        </a:defRPr>
      </a:lvl1pPr>
    </p:titleStyle>
    <p:bodyStyle>
      <a:lvl1pPr marL="342848" indent="-342848" algn="l" defTabSz="914259" rtl="0" eaLnBrk="1" latinLnBrk="0" hangingPunct="1">
        <a:spcBef>
          <a:spcPct val="20000"/>
        </a:spcBef>
        <a:buFont typeface="Arial" pitchFamily="34" charset="0"/>
        <a:buChar char="•"/>
        <a:defRPr sz="3200" b="0" i="0" kern="1200">
          <a:solidFill>
            <a:schemeClr val="tx1"/>
          </a:solidFill>
          <a:latin typeface="Source Sans Pro Light" panose="020B0403030403020204" pitchFamily="34" charset="0"/>
          <a:ea typeface="Source Sans Pro Light" panose="020B0403030403020204" pitchFamily="34" charset="0"/>
          <a:cs typeface="Courier New" panose="02070309020205020404" pitchFamily="49" charset="0"/>
        </a:defRPr>
      </a:lvl1pPr>
      <a:lvl2pPr marL="742836" indent="-285707" algn="l" defTabSz="914259" rtl="0" eaLnBrk="1" latinLnBrk="0" hangingPunct="1">
        <a:spcBef>
          <a:spcPct val="20000"/>
        </a:spcBef>
        <a:buFont typeface="Arial" pitchFamily="34" charset="0"/>
        <a:buChar char="–"/>
        <a:defRPr sz="2800" b="0" i="0" kern="1200">
          <a:solidFill>
            <a:schemeClr val="tx1"/>
          </a:solidFill>
          <a:latin typeface="Source Sans Pro Light" panose="020B0403030403020204" pitchFamily="34" charset="0"/>
          <a:ea typeface="Source Sans Pro Light" panose="020B0403030403020204" pitchFamily="34" charset="0"/>
          <a:cs typeface="Courier New" panose="02070309020205020404" pitchFamily="49" charset="0"/>
        </a:defRPr>
      </a:lvl2pPr>
      <a:lvl3pPr marL="1142824" indent="-228564" algn="l" defTabSz="914259" rtl="0" eaLnBrk="1" latinLnBrk="0" hangingPunct="1">
        <a:spcBef>
          <a:spcPct val="20000"/>
        </a:spcBef>
        <a:buFont typeface="Arial" pitchFamily="34" charset="0"/>
        <a:buChar char="•"/>
        <a:defRPr sz="2400" b="0" i="0" kern="1200">
          <a:solidFill>
            <a:schemeClr val="tx1"/>
          </a:solidFill>
          <a:latin typeface="Source Sans Pro Light" panose="020B0403030403020204" pitchFamily="34" charset="0"/>
          <a:ea typeface="Source Sans Pro Light" panose="020B0403030403020204" pitchFamily="34" charset="0"/>
          <a:cs typeface="Courier New" panose="02070309020205020404" pitchFamily="49" charset="0"/>
        </a:defRPr>
      </a:lvl3pPr>
      <a:lvl4pPr marL="1599954" indent="-228564" algn="l" defTabSz="914259" rtl="0" eaLnBrk="1" latinLnBrk="0" hangingPunct="1">
        <a:spcBef>
          <a:spcPct val="20000"/>
        </a:spcBef>
        <a:buFont typeface="Arial" pitchFamily="34" charset="0"/>
        <a:buChar char="–"/>
        <a:defRPr sz="2000" b="0" i="0" kern="1200">
          <a:solidFill>
            <a:schemeClr val="tx1"/>
          </a:solidFill>
          <a:latin typeface="Source Sans Pro Light" panose="020B0403030403020204" pitchFamily="34" charset="0"/>
          <a:ea typeface="Source Sans Pro Light" panose="020B0403030403020204" pitchFamily="34" charset="0"/>
          <a:cs typeface="Courier New" panose="02070309020205020404" pitchFamily="49" charset="0"/>
        </a:defRPr>
      </a:lvl4pPr>
      <a:lvl5pPr marL="2057085" indent="-228564" algn="l" defTabSz="914259" rtl="0" eaLnBrk="1" latinLnBrk="0" hangingPunct="1">
        <a:spcBef>
          <a:spcPct val="20000"/>
        </a:spcBef>
        <a:buFont typeface="Arial" pitchFamily="34" charset="0"/>
        <a:buChar char="»"/>
        <a:defRPr sz="2000" b="0" i="0" kern="1200">
          <a:solidFill>
            <a:schemeClr val="tx1"/>
          </a:solidFill>
          <a:latin typeface="Source Sans Pro Light" panose="020B0403030403020204" pitchFamily="34" charset="0"/>
          <a:ea typeface="Source Sans Pro Light" panose="020B0403030403020204" pitchFamily="34" charset="0"/>
          <a:cs typeface="Courier New" panose="02070309020205020404" pitchFamily="49" charset="0"/>
        </a:defRPr>
      </a:lvl5pPr>
      <a:lvl6pPr marL="2514215" indent="-228564" algn="l" defTabSz="91425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44" indent="-228564" algn="l" defTabSz="91425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75" indent="-228564" algn="l" defTabSz="91425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03" indent="-228564" algn="l" defTabSz="91425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5.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30.png"/><Relationship Id="rId7" Type="http://schemas.openxmlformats.org/officeDocument/2006/relationships/image" Target="../media/image34.emf"/><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 Id="rId9" Type="http://schemas.openxmlformats.org/officeDocument/2006/relationships/image" Target="../media/image36.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hyperlink" Target="https://en.wikipedia.org/wiki/Support_vector_machine"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image" Target="../media/image9.png"/><Relationship Id="rId5" Type="http://schemas.openxmlformats.org/officeDocument/2006/relationships/diagramQuickStyle" Target="../diagrams/quickStyle1.xml"/><Relationship Id="rId10" Type="http://schemas.openxmlformats.org/officeDocument/2006/relationships/image" Target="../media/image8.jpg"/><Relationship Id="rId4" Type="http://schemas.openxmlformats.org/officeDocument/2006/relationships/diagramLayout" Target="../diagrams/layout1.xml"/><Relationship Id="rId9"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ctrTitle"/>
          </p:nvPr>
        </p:nvSpPr>
        <p:spPr>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alibri"/>
              <a:buNone/>
            </a:pPr>
            <a:r>
              <a:rPr lang="en-US" sz="4400" u="none" strike="noStrike" cap="none" dirty="0">
                <a:solidFill>
                  <a:schemeClr val="dk1"/>
                </a:solidFill>
                <a:cs typeface="Calibri"/>
                <a:sym typeface="Calibri"/>
              </a:rPr>
              <a:t>BIOMEDIN 215 </a:t>
            </a:r>
            <a:br>
              <a:rPr lang="en-US" sz="4400" u="none" strike="noStrike" cap="none" dirty="0">
                <a:solidFill>
                  <a:schemeClr val="dk1"/>
                </a:solidFill>
                <a:cs typeface="Calibri"/>
                <a:sym typeface="Calibri"/>
              </a:rPr>
            </a:br>
            <a:r>
              <a:rPr lang="en-US" sz="4400" u="none" strike="noStrike" cap="none" dirty="0">
                <a:solidFill>
                  <a:schemeClr val="dk1"/>
                </a:solidFill>
                <a:cs typeface="Calibri"/>
                <a:sym typeface="Calibri"/>
              </a:rPr>
              <a:t>Data Science in Medicine</a:t>
            </a:r>
          </a:p>
        </p:txBody>
      </p:sp>
      <p:sp>
        <p:nvSpPr>
          <p:cNvPr id="91" name="Shape 91"/>
          <p:cNvSpPr txBox="1">
            <a:spLocks noGrp="1"/>
          </p:cNvSpPr>
          <p:nvPr>
            <p:ph type="subTitle" idx="1"/>
          </p:nvPr>
        </p:nvSpPr>
        <p:spPr>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chemeClr val="dk1"/>
              </a:buClr>
              <a:buSzPct val="25000"/>
              <a:buFont typeface="Arial"/>
              <a:buNone/>
            </a:pPr>
            <a:r>
              <a:rPr lang="en-US" sz="3200" u="none" strike="noStrike" cap="none" dirty="0">
                <a:solidFill>
                  <a:schemeClr val="dk1"/>
                </a:solidFill>
                <a:cs typeface="Calibri"/>
                <a:sym typeface="Calibri"/>
              </a:rPr>
              <a:t>Nigam Shah, MBBS, PhD</a:t>
            </a:r>
          </a:p>
          <a:p>
            <a:pPr marL="0" marR="0" lvl="0" indent="0" algn="ctr" rtl="0">
              <a:spcBef>
                <a:spcPts val="640"/>
              </a:spcBef>
              <a:buClr>
                <a:schemeClr val="dk1"/>
              </a:buClr>
              <a:buSzPct val="25000"/>
              <a:buFont typeface="Arial"/>
              <a:buNone/>
            </a:pPr>
            <a:r>
              <a:rPr lang="en-US" sz="3200" u="none" strike="noStrike" cap="none" dirty="0" err="1">
                <a:solidFill>
                  <a:schemeClr val="dk1"/>
                </a:solidFill>
                <a:cs typeface="Calibri"/>
                <a:sym typeface="Calibri"/>
              </a:rPr>
              <a:t>nigam@stanford.edu</a:t>
            </a:r>
            <a:endParaRPr lang="en-US" sz="3200" u="none" strike="noStrike" cap="none" dirty="0">
              <a:solidFill>
                <a:schemeClr val="dk1"/>
              </a:solidFill>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1682225554"/>
              </p:ext>
            </p:extLst>
          </p:nvPr>
        </p:nvGraphicFramePr>
        <p:xfrm>
          <a:off x="895363" y="1110152"/>
          <a:ext cx="6096000" cy="5433844"/>
        </p:xfrm>
        <a:graphic>
          <a:graphicData uri="http://schemas.openxmlformats.org/drawingml/2006/table">
            <a:tbl>
              <a:tblPr firstRow="1" bandRow="1">
                <a:tableStyleId>{2D5ABB26-0587-4C30-8999-92F81FD0307C}</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240514">
                <a:tc>
                  <a:txBody>
                    <a:bodyPr/>
                    <a:lstStyle/>
                    <a:p>
                      <a:pPr algn="ctr"/>
                      <a:r>
                        <a:rPr lang="en-US" sz="1200" b="0" i="0" dirty="0">
                          <a:latin typeface="Source Sans Pro Light" panose="020B0403030403020204" pitchFamily="34" charset="0"/>
                          <a:ea typeface="Source Sans Pro Light" panose="020B0403030403020204" pitchFamily="34" charset="0"/>
                        </a:rPr>
                        <a:t>Category</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200" b="0" i="0" dirty="0">
                          <a:latin typeface="Source Sans Pro Light" panose="020B0403030403020204" pitchFamily="34" charset="0"/>
                          <a:ea typeface="Source Sans Pro Light" panose="020B0403030403020204" pitchFamily="34" charset="0"/>
                        </a:rPr>
                        <a:t>Definition</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200" b="0" i="0" dirty="0">
                          <a:latin typeface="Source Sans Pro Light" panose="020B0403030403020204" pitchFamily="34" charset="0"/>
                          <a:ea typeface="Source Sans Pro Light" panose="020B0403030403020204" pitchFamily="34" charset="0"/>
                        </a:rPr>
                        <a:t>Example</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1126793">
                <a:tc>
                  <a:txBody>
                    <a:bodyPr/>
                    <a:lstStyle/>
                    <a:p>
                      <a:pPr algn="ctr"/>
                      <a:r>
                        <a:rPr lang="en-US" sz="1200" b="0" i="0" dirty="0">
                          <a:latin typeface="Source Sans Pro Light" panose="020B0403030403020204" pitchFamily="34" charset="0"/>
                          <a:ea typeface="Source Sans Pro Light" panose="020B0403030403020204" pitchFamily="34" charset="0"/>
                        </a:rPr>
                        <a:t>Evaluation</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200" b="0" i="0" dirty="0">
                          <a:latin typeface="Source Sans Pro Light" panose="020B0403030403020204" pitchFamily="34" charset="0"/>
                          <a:ea typeface="Source Sans Pro Light" panose="020B0403030403020204" pitchFamily="34" charset="0"/>
                        </a:rPr>
                        <a:t>Judgment, making value decisions about issues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200" b="0" i="0" dirty="0">
                          <a:latin typeface="Source Sans Pro Light" panose="020B0403030403020204" pitchFamily="34" charset="0"/>
                          <a:ea typeface="Source Sans Pro Light" panose="020B0403030403020204" pitchFamily="34" charset="0"/>
                        </a:rPr>
                        <a:t>Is the personal health record</a:t>
                      </a:r>
                      <a:r>
                        <a:rPr lang="en-US" sz="1200" b="0" i="0" baseline="0" dirty="0">
                          <a:latin typeface="Source Sans Pro Light" panose="020B0403030403020204" pitchFamily="34" charset="0"/>
                          <a:ea typeface="Source Sans Pro Light" panose="020B0403030403020204" pitchFamily="34" charset="0"/>
                        </a:rPr>
                        <a:t> the best option to unify health records across providers in the US?</a:t>
                      </a:r>
                      <a:endParaRPr lang="en-US" sz="1200" b="0" i="0" dirty="0">
                        <a:latin typeface="Source Sans Pro Light" panose="020B0403030403020204" pitchFamily="34" charset="0"/>
                        <a:ea typeface="Source Sans Pro Light" panose="020B0403030403020204" pitchFamily="34" charset="0"/>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770963">
                <a:tc>
                  <a:txBody>
                    <a:bodyPr/>
                    <a:lstStyle/>
                    <a:p>
                      <a:pPr algn="ctr"/>
                      <a:r>
                        <a:rPr lang="en-US" sz="1200" b="0" i="0" dirty="0">
                          <a:latin typeface="Source Sans Pro Light" panose="020B0403030403020204" pitchFamily="34" charset="0"/>
                          <a:ea typeface="Source Sans Pro Light" panose="020B0403030403020204" pitchFamily="34" charset="0"/>
                        </a:rPr>
                        <a:t>Synthesis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200" b="0" i="0" dirty="0">
                          <a:latin typeface="Source Sans Pro Light" panose="020B0403030403020204" pitchFamily="34" charset="0"/>
                          <a:ea typeface="Source Sans Pro Light" panose="020B0403030403020204" pitchFamily="34" charset="0"/>
                        </a:rPr>
                        <a:t>Combining</a:t>
                      </a:r>
                      <a:r>
                        <a:rPr lang="en-US" sz="1200" b="0" i="0" baseline="0" dirty="0">
                          <a:latin typeface="Source Sans Pro Light" panose="020B0403030403020204" pitchFamily="34" charset="0"/>
                          <a:ea typeface="Source Sans Pro Light" panose="020B0403030403020204" pitchFamily="34" charset="0"/>
                        </a:rPr>
                        <a:t> ideas, creating an original product</a:t>
                      </a:r>
                      <a:endParaRPr lang="en-US" sz="1200" b="0" i="0" dirty="0">
                        <a:latin typeface="Source Sans Pro Light" panose="020B0403030403020204" pitchFamily="34" charset="0"/>
                        <a:ea typeface="Source Sans Pro Light" panose="020B0403030403020204" pitchFamily="34" charset="0"/>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200" b="0" i="0" dirty="0">
                          <a:latin typeface="Source Sans Pro Light" panose="020B0403030403020204" pitchFamily="34" charset="0"/>
                          <a:ea typeface="Source Sans Pro Light" panose="020B0403030403020204" pitchFamily="34" charset="0"/>
                        </a:rPr>
                        <a:t>Design a</a:t>
                      </a:r>
                      <a:r>
                        <a:rPr lang="en-US" sz="1200" b="0" i="0" baseline="0" dirty="0">
                          <a:latin typeface="Source Sans Pro Light" panose="020B0403030403020204" pitchFamily="34" charset="0"/>
                          <a:ea typeface="Source Sans Pro Light" panose="020B0403030403020204" pitchFamily="34" charset="0"/>
                        </a:rPr>
                        <a:t> study to</a:t>
                      </a:r>
                      <a:r>
                        <a:rPr lang="en-US" sz="1200" b="0" i="0" dirty="0">
                          <a:latin typeface="Source Sans Pro Light" panose="020B0403030403020204" pitchFamily="34" charset="0"/>
                          <a:ea typeface="Source Sans Pro Light" panose="020B0403030403020204" pitchFamily="34" charset="0"/>
                        </a:rPr>
                        <a:t> determine the best</a:t>
                      </a:r>
                      <a:r>
                        <a:rPr lang="en-US" sz="1200" b="0" i="0" baseline="0" dirty="0">
                          <a:latin typeface="Source Sans Pro Light" panose="020B0403030403020204" pitchFamily="34" charset="0"/>
                          <a:ea typeface="Source Sans Pro Light" panose="020B0403030403020204" pitchFamily="34" charset="0"/>
                        </a:rPr>
                        <a:t> blood-pressure-lowering drug</a:t>
                      </a:r>
                      <a:endParaRPr lang="en-US" sz="1200" b="0" i="0" dirty="0">
                        <a:latin typeface="Source Sans Pro Light" panose="020B0403030403020204" pitchFamily="34" charset="0"/>
                        <a:ea typeface="Source Sans Pro Light" panose="020B0403030403020204" pitchFamily="34" charset="0"/>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r h="1126793">
                <a:tc>
                  <a:txBody>
                    <a:bodyPr/>
                    <a:lstStyle/>
                    <a:p>
                      <a:pPr algn="ctr"/>
                      <a:r>
                        <a:rPr lang="en-US" sz="1200" b="0" i="0" dirty="0">
                          <a:latin typeface="Source Sans Pro Light" panose="020B0403030403020204" pitchFamily="34" charset="0"/>
                          <a:ea typeface="Source Sans Pro Light" panose="020B0403030403020204" pitchFamily="34" charset="0"/>
                        </a:rPr>
                        <a:t>Analysis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200" b="0" i="0" dirty="0">
                          <a:latin typeface="Source Sans Pro Light" panose="020B0403030403020204" pitchFamily="34" charset="0"/>
                          <a:ea typeface="Source Sans Pro Light" panose="020B0403030403020204" pitchFamily="34" charset="0"/>
                        </a:rPr>
                        <a:t>Subdividing</a:t>
                      </a:r>
                      <a:r>
                        <a:rPr lang="en-US" sz="1200" b="0" i="0" baseline="0" dirty="0">
                          <a:latin typeface="Source Sans Pro Light" panose="020B0403030403020204" pitchFamily="34" charset="0"/>
                          <a:ea typeface="Source Sans Pro Light" panose="020B0403030403020204" pitchFamily="34" charset="0"/>
                        </a:rPr>
                        <a:t> into component parts, determining motives</a:t>
                      </a:r>
                      <a:endParaRPr lang="en-US" sz="1200" b="0" i="0" dirty="0">
                        <a:latin typeface="Source Sans Pro Light" panose="020B0403030403020204" pitchFamily="34" charset="0"/>
                        <a:ea typeface="Source Sans Pro Light" panose="020B0403030403020204" pitchFamily="34" charset="0"/>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200" b="0" i="0" dirty="0">
                          <a:latin typeface="Source Sans Pro Light" panose="020B0403030403020204" pitchFamily="34" charset="0"/>
                          <a:ea typeface="Source Sans Pro Light" panose="020B0403030403020204" pitchFamily="34" charset="0"/>
                        </a:rPr>
                        <a:t>Contrast the use of linear and nonlinear predictive models for hospital</a:t>
                      </a:r>
                      <a:r>
                        <a:rPr lang="en-US" sz="1200" b="0" i="0" baseline="0" dirty="0">
                          <a:latin typeface="Source Sans Pro Light" panose="020B0403030403020204" pitchFamily="34" charset="0"/>
                          <a:ea typeface="Source Sans Pro Light" panose="020B0403030403020204" pitchFamily="34" charset="0"/>
                        </a:rPr>
                        <a:t> readmissions</a:t>
                      </a:r>
                      <a:endParaRPr lang="en-US" sz="1200" b="0" i="0" dirty="0">
                        <a:latin typeface="Source Sans Pro Light" panose="020B0403030403020204" pitchFamily="34" charset="0"/>
                        <a:ea typeface="Source Sans Pro Light" panose="020B0403030403020204" pitchFamily="34" charset="0"/>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3"/>
                  </a:ext>
                </a:extLst>
              </a:tr>
              <a:tr h="770963">
                <a:tc>
                  <a:txBody>
                    <a:bodyPr/>
                    <a:lstStyle/>
                    <a:p>
                      <a:pPr algn="ctr"/>
                      <a:r>
                        <a:rPr lang="en-US" sz="1200" b="0" i="0" dirty="0">
                          <a:latin typeface="Source Sans Pro Light" panose="020B0403030403020204" pitchFamily="34" charset="0"/>
                          <a:ea typeface="Source Sans Pro Light" panose="020B0403030403020204" pitchFamily="34" charset="0"/>
                        </a:rPr>
                        <a:t>Application</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200" b="0" i="0" dirty="0">
                          <a:latin typeface="Source Sans Pro Light" panose="020B0403030403020204" pitchFamily="34" charset="0"/>
                          <a:ea typeface="Source Sans Pro Light" panose="020B0403030403020204" pitchFamily="34" charset="0"/>
                        </a:rPr>
                        <a:t>Problem solving, applying information</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200" b="0" i="0" dirty="0">
                          <a:latin typeface="Source Sans Pro Light" panose="020B0403030403020204" pitchFamily="34" charset="0"/>
                          <a:ea typeface="Source Sans Pro Light" panose="020B0403030403020204" pitchFamily="34" charset="0"/>
                        </a:rPr>
                        <a:t>Build a patient-feature matrix to represent this cohort</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4"/>
                  </a:ext>
                </a:extLst>
              </a:tr>
              <a:tr h="77096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a:latin typeface="Source Sans Pro Light" panose="020B0403030403020204" pitchFamily="34" charset="0"/>
                          <a:ea typeface="Source Sans Pro Light" panose="020B0403030403020204" pitchFamily="34" charset="0"/>
                        </a:rPr>
                        <a:t>Comprehension</a:t>
                      </a:r>
                    </a:p>
                    <a:p>
                      <a:pPr algn="ctr"/>
                      <a:endParaRPr lang="en-US" sz="1200" b="0" i="0" dirty="0">
                        <a:latin typeface="Source Sans Pro Light" panose="020B0403030403020204" pitchFamily="34" charset="0"/>
                        <a:ea typeface="Source Sans Pro Light" panose="020B0403030403020204" pitchFamily="34" charset="0"/>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200" b="0" i="0" dirty="0">
                          <a:latin typeface="Source Sans Pro Light" panose="020B0403030403020204" pitchFamily="34" charset="0"/>
                          <a:ea typeface="Source Sans Pro Light" panose="020B0403030403020204" pitchFamily="34" charset="0"/>
                        </a:rPr>
                        <a:t>Interpreting, paraphrasing</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200" b="0" i="0" dirty="0">
                          <a:latin typeface="Source Sans Pro Light" panose="020B0403030403020204" pitchFamily="34" charset="0"/>
                          <a:ea typeface="Source Sans Pro Light" panose="020B0403030403020204" pitchFamily="34" charset="0"/>
                        </a:rPr>
                        <a:t>What is</a:t>
                      </a:r>
                      <a:r>
                        <a:rPr lang="en-US" sz="1200" b="0" i="0" baseline="0" dirty="0">
                          <a:latin typeface="Source Sans Pro Light" panose="020B0403030403020204" pitchFamily="34" charset="0"/>
                          <a:ea typeface="Source Sans Pro Light" panose="020B0403030403020204" pitchFamily="34" charset="0"/>
                        </a:rPr>
                        <a:t> the difference between logistic and linear regression?</a:t>
                      </a:r>
                      <a:endParaRPr lang="en-US" sz="1200" b="0" i="0" dirty="0">
                        <a:latin typeface="Source Sans Pro Light" panose="020B0403030403020204" pitchFamily="34" charset="0"/>
                        <a:ea typeface="Source Sans Pro Light" panose="020B0403030403020204" pitchFamily="34" charset="0"/>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5"/>
                  </a:ext>
                </a:extLst>
              </a:tr>
              <a:tr h="593049">
                <a:tc>
                  <a:txBody>
                    <a:bodyPr/>
                    <a:lstStyle/>
                    <a:p>
                      <a:pPr algn="ctr"/>
                      <a:r>
                        <a:rPr lang="en-US" sz="1200" b="0" i="0" dirty="0">
                          <a:latin typeface="Source Sans Pro Light" panose="020B0403030403020204" pitchFamily="34" charset="0"/>
                          <a:ea typeface="Source Sans Pro Light" panose="020B0403030403020204" pitchFamily="34" charset="0"/>
                        </a:rPr>
                        <a:t>Knowledge</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200" b="0" i="0" dirty="0">
                          <a:latin typeface="Source Sans Pro Light" panose="020B0403030403020204" pitchFamily="34" charset="0"/>
                          <a:ea typeface="Source Sans Pro Light" panose="020B0403030403020204" pitchFamily="34" charset="0"/>
                        </a:rPr>
                        <a:t>Memorizing,</a:t>
                      </a:r>
                      <a:r>
                        <a:rPr lang="en-US" sz="1200" b="0" i="0" baseline="0" dirty="0">
                          <a:latin typeface="Source Sans Pro Light" panose="020B0403030403020204" pitchFamily="34" charset="0"/>
                          <a:ea typeface="Source Sans Pro Light" panose="020B0403030403020204" pitchFamily="34" charset="0"/>
                        </a:rPr>
                        <a:t> recalling information</a:t>
                      </a:r>
                      <a:endParaRPr lang="en-US" sz="1200" b="0" i="0" dirty="0">
                        <a:latin typeface="Source Sans Pro Light" panose="020B0403030403020204" pitchFamily="34" charset="0"/>
                        <a:ea typeface="Source Sans Pro Light" panose="020B0403030403020204" pitchFamily="34" charset="0"/>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200" b="0" i="0" dirty="0">
                          <a:latin typeface="Source Sans Pro Light" panose="020B0403030403020204" pitchFamily="34" charset="0"/>
                          <a:ea typeface="Source Sans Pro Light" panose="020B0403030403020204" pitchFamily="34" charset="0"/>
                        </a:rPr>
                        <a:t>List common types of patient data</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9" name="Shape 96"/>
          <p:cNvSpPr txBox="1">
            <a:spLocks noGrp="1"/>
          </p:cNvSpPr>
          <p:nvPr>
            <p:ph type="title"/>
          </p:nvPr>
        </p:nvSpPr>
        <p:spPr>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Calibri"/>
              <a:buNone/>
            </a:pPr>
            <a:r>
              <a:rPr lang="en-US" sz="3959" u="none" strike="noStrike" cap="none" dirty="0">
                <a:solidFill>
                  <a:schemeClr val="dk1"/>
                </a:solidFill>
                <a:cs typeface="Calibri"/>
                <a:sym typeface="Calibri"/>
              </a:rPr>
              <a:t>Why do we do these things?</a:t>
            </a:r>
          </a:p>
        </p:txBody>
      </p:sp>
      <p:cxnSp>
        <p:nvCxnSpPr>
          <p:cNvPr id="11" name="Straight Arrow Connector 10"/>
          <p:cNvCxnSpPr/>
          <p:nvPr/>
        </p:nvCxnSpPr>
        <p:spPr>
          <a:xfrm flipV="1">
            <a:off x="627726" y="1110152"/>
            <a:ext cx="14598" cy="5400039"/>
          </a:xfrm>
          <a:prstGeom prst="straightConnector1">
            <a:avLst/>
          </a:prstGeom>
          <a:ln w="38100" cmpd="sng">
            <a:tailEnd type="arrow"/>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rot="16200000">
            <a:off x="-439345" y="3072521"/>
            <a:ext cx="1588897" cy="461665"/>
          </a:xfrm>
          <a:prstGeom prst="rect">
            <a:avLst/>
          </a:prstGeom>
          <a:noFill/>
        </p:spPr>
        <p:txBody>
          <a:bodyPr wrap="none" rtlCol="0">
            <a:spAutoFit/>
          </a:bodyPr>
          <a:lstStyle/>
          <a:p>
            <a:pPr algn="ctr"/>
            <a:r>
              <a:rPr lang="en-US" sz="2400" dirty="0">
                <a:latin typeface="Source Sans Pro Light" panose="020B0403030403020204" pitchFamily="34" charset="0"/>
                <a:ea typeface="Source Sans Pro Light" panose="020B0403030403020204" pitchFamily="34" charset="0"/>
              </a:rPr>
              <a:t>Complexity</a:t>
            </a:r>
          </a:p>
        </p:txBody>
      </p:sp>
      <p:sp>
        <p:nvSpPr>
          <p:cNvPr id="13" name="Rectangle 12"/>
          <p:cNvSpPr/>
          <p:nvPr/>
        </p:nvSpPr>
        <p:spPr>
          <a:xfrm>
            <a:off x="895363" y="1383528"/>
            <a:ext cx="7936599" cy="5150518"/>
          </a:xfrm>
          <a:prstGeom prst="rect">
            <a:avLst/>
          </a:prstGeom>
          <a:gradFill flip="none" rotWithShape="1">
            <a:gsLst>
              <a:gs pos="0">
                <a:schemeClr val="accent6">
                  <a:alpha val="46000"/>
                </a:schemeClr>
              </a:gs>
              <a:gs pos="100000">
                <a:schemeClr val="accent5">
                  <a:alpha val="46000"/>
                </a:schemeClr>
              </a:gs>
              <a:gs pos="33000">
                <a:schemeClr val="accent4">
                  <a:alpha val="46000"/>
                </a:schemeClr>
              </a:gs>
            </a:gsLst>
            <a:lin ang="16200000" scaled="0"/>
            <a:tileRect/>
          </a:gradFill>
          <a:ln>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latin typeface="Source Sans Pro Light" panose="020B0403030403020204" pitchFamily="34" charset="0"/>
              <a:ea typeface="Source Sans Pro Light" panose="020B0403030403020204" pitchFamily="34" charset="0"/>
            </a:endParaRPr>
          </a:p>
        </p:txBody>
      </p:sp>
      <p:sp>
        <p:nvSpPr>
          <p:cNvPr id="16" name="TextBox 15"/>
          <p:cNvSpPr txBox="1"/>
          <p:nvPr/>
        </p:nvSpPr>
        <p:spPr>
          <a:xfrm>
            <a:off x="7293285" y="5931734"/>
            <a:ext cx="1247457" cy="461665"/>
          </a:xfrm>
          <a:prstGeom prst="rect">
            <a:avLst/>
          </a:prstGeom>
          <a:noFill/>
        </p:spPr>
        <p:txBody>
          <a:bodyPr wrap="none" rtlCol="0">
            <a:spAutoFit/>
          </a:bodyPr>
          <a:lstStyle/>
          <a:p>
            <a:pPr algn="ctr"/>
            <a:r>
              <a:rPr lang="en-US" sz="2400" dirty="0">
                <a:solidFill>
                  <a:schemeClr val="accent6"/>
                </a:solidFill>
                <a:latin typeface="Source Sans Pro Light" panose="020B0403030403020204" pitchFamily="34" charset="0"/>
                <a:ea typeface="Source Sans Pro Light" panose="020B0403030403020204" pitchFamily="34" charset="0"/>
              </a:rPr>
              <a:t>Lectures</a:t>
            </a:r>
          </a:p>
        </p:txBody>
      </p:sp>
      <p:sp>
        <p:nvSpPr>
          <p:cNvPr id="17" name="TextBox 16"/>
          <p:cNvSpPr txBox="1"/>
          <p:nvPr/>
        </p:nvSpPr>
        <p:spPr>
          <a:xfrm>
            <a:off x="7135391" y="4305780"/>
            <a:ext cx="1563248" cy="461665"/>
          </a:xfrm>
          <a:prstGeom prst="rect">
            <a:avLst/>
          </a:prstGeom>
          <a:noFill/>
        </p:spPr>
        <p:txBody>
          <a:bodyPr wrap="none" rtlCol="0">
            <a:spAutoFit/>
          </a:bodyPr>
          <a:lstStyle/>
          <a:p>
            <a:pPr algn="ctr"/>
            <a:r>
              <a:rPr lang="en-US" sz="2400" dirty="0">
                <a:solidFill>
                  <a:schemeClr val="accent4"/>
                </a:solidFill>
                <a:latin typeface="Source Sans Pro Light" panose="020B0403030403020204" pitchFamily="34" charset="0"/>
                <a:ea typeface="Source Sans Pro Light" panose="020B0403030403020204" pitchFamily="34" charset="0"/>
              </a:rPr>
              <a:t>Homework</a:t>
            </a:r>
          </a:p>
        </p:txBody>
      </p:sp>
      <p:sp>
        <p:nvSpPr>
          <p:cNvPr id="18" name="TextBox 17"/>
          <p:cNvSpPr txBox="1"/>
          <p:nvPr/>
        </p:nvSpPr>
        <p:spPr>
          <a:xfrm>
            <a:off x="7327755" y="2228458"/>
            <a:ext cx="1178528" cy="830997"/>
          </a:xfrm>
          <a:prstGeom prst="rect">
            <a:avLst/>
          </a:prstGeom>
          <a:noFill/>
        </p:spPr>
        <p:txBody>
          <a:bodyPr wrap="none" rtlCol="0">
            <a:spAutoFit/>
          </a:bodyPr>
          <a:lstStyle/>
          <a:p>
            <a:pPr algn="ctr"/>
            <a:r>
              <a:rPr lang="en-US" sz="2400" dirty="0">
                <a:solidFill>
                  <a:schemeClr val="accent5"/>
                </a:solidFill>
                <a:latin typeface="Source Sans Pro Light" panose="020B0403030403020204" pitchFamily="34" charset="0"/>
                <a:ea typeface="Source Sans Pro Light" panose="020B0403030403020204" pitchFamily="34" charset="0"/>
              </a:rPr>
              <a:t>Paper </a:t>
            </a:r>
          </a:p>
          <a:p>
            <a:pPr algn="ctr"/>
            <a:r>
              <a:rPr lang="en-US" sz="2400" dirty="0">
                <a:solidFill>
                  <a:schemeClr val="accent5"/>
                </a:solidFill>
                <a:latin typeface="Source Sans Pro Light" panose="020B0403030403020204" pitchFamily="34" charset="0"/>
                <a:ea typeface="Source Sans Pro Light" panose="020B0403030403020204" pitchFamily="34" charset="0"/>
              </a:rPr>
              <a:t>critique</a:t>
            </a:r>
          </a:p>
        </p:txBody>
      </p:sp>
    </p:spTree>
    <p:extLst>
      <p:ext uri="{BB962C8B-B14F-4D97-AF65-F5344CB8AC3E}">
        <p14:creationId xmlns:p14="http://schemas.microsoft.com/office/powerpoint/2010/main" val="145310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p:bldP spid="17"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20" name="Shape 120"/>
          <p:cNvSpPr/>
          <p:nvPr/>
        </p:nvSpPr>
        <p:spPr>
          <a:xfrm>
            <a:off x="188200" y="1870351"/>
            <a:ext cx="8767500" cy="4657800"/>
          </a:xfrm>
          <a:prstGeom prst="rect">
            <a:avLst/>
          </a:prstGeom>
          <a:noFill/>
          <a:ln>
            <a:noFill/>
          </a:ln>
        </p:spPr>
        <p:txBody>
          <a:bodyPr lIns="91425" tIns="45700" rIns="91425" bIns="45700" anchor="t" anchorCtr="0">
            <a:noAutofit/>
          </a:bodyPr>
          <a:lstStyle/>
          <a:p>
            <a:pPr marL="76200" marR="0" lvl="0" algn="l" rtl="0">
              <a:spcBef>
                <a:spcPts val="0"/>
              </a:spcBef>
              <a:buClr>
                <a:schemeClr val="dk1"/>
              </a:buClr>
              <a:buSzPct val="100000"/>
            </a:pPr>
            <a:endParaRPr lang="en-US" sz="3200" dirty="0">
              <a:solidFill>
                <a:schemeClr val="dk1"/>
              </a:solidFill>
              <a:latin typeface="Calibri"/>
              <a:ea typeface="Calibri"/>
              <a:cs typeface="Calibri"/>
              <a:sym typeface="Calibri"/>
            </a:endParaRPr>
          </a:p>
        </p:txBody>
      </p:sp>
      <p:sp>
        <p:nvSpPr>
          <p:cNvPr id="2" name="Title 1">
            <a:extLst>
              <a:ext uri="{FF2B5EF4-FFF2-40B4-BE49-F238E27FC236}">
                <a16:creationId xmlns:a16="http://schemas.microsoft.com/office/drawing/2014/main" id="{1A2ABB57-4115-6329-47F5-3A0DD3F61EBB}"/>
              </a:ext>
            </a:extLst>
          </p:cNvPr>
          <p:cNvSpPr>
            <a:spLocks noGrp="1"/>
          </p:cNvSpPr>
          <p:nvPr>
            <p:ph type="title"/>
          </p:nvPr>
        </p:nvSpPr>
        <p:spPr>
          <a:xfrm>
            <a:off x="0" y="0"/>
            <a:ext cx="9144000" cy="1143000"/>
          </a:xfrm>
        </p:spPr>
        <p:txBody>
          <a:bodyPr>
            <a:normAutofit/>
          </a:bodyPr>
          <a:lstStyle/>
          <a:p>
            <a:r>
              <a:rPr lang="en-US" dirty="0"/>
              <a:t>Hold us Accountable!</a:t>
            </a:r>
          </a:p>
        </p:txBody>
      </p:sp>
      <p:sp>
        <p:nvSpPr>
          <p:cNvPr id="3" name="Content Placeholder 2">
            <a:extLst>
              <a:ext uri="{FF2B5EF4-FFF2-40B4-BE49-F238E27FC236}">
                <a16:creationId xmlns:a16="http://schemas.microsoft.com/office/drawing/2014/main" id="{F8687949-6C7A-E501-1032-EC9C8EFAFE93}"/>
              </a:ext>
            </a:extLst>
          </p:cNvPr>
          <p:cNvSpPr>
            <a:spLocks noGrp="1"/>
          </p:cNvSpPr>
          <p:nvPr>
            <p:ph idx="1"/>
          </p:nvPr>
        </p:nvSpPr>
        <p:spPr>
          <a:xfrm>
            <a:off x="457200" y="1600204"/>
            <a:ext cx="8229600" cy="4525963"/>
          </a:xfrm>
        </p:spPr>
        <p:txBody>
          <a:bodyPr/>
          <a:lstStyle/>
          <a:p>
            <a:r>
              <a:rPr lang="en-US" dirty="0"/>
              <a:t>If you haven’t learned these things by the end of the course, and you feel like you put in a solid effort, write about it in the course review!</a:t>
            </a:r>
          </a:p>
          <a:p>
            <a:endParaRPr lang="en-US" dirty="0"/>
          </a:p>
          <a:p>
            <a:r>
              <a:rPr lang="en-US" dirty="0"/>
              <a:t>We want to know what we’re doing right and what we can do better.</a:t>
            </a:r>
          </a:p>
        </p:txBody>
      </p:sp>
    </p:spTree>
    <p:extLst>
      <p:ext uri="{BB962C8B-B14F-4D97-AF65-F5344CB8AC3E}">
        <p14:creationId xmlns:p14="http://schemas.microsoft.com/office/powerpoint/2010/main" val="3049162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syllabus is your friend</a:t>
            </a:r>
          </a:p>
        </p:txBody>
      </p:sp>
      <p:sp>
        <p:nvSpPr>
          <p:cNvPr id="3" name="Text Placeholder 2"/>
          <p:cNvSpPr>
            <a:spLocks noGrp="1"/>
          </p:cNvSpPr>
          <p:nvPr>
            <p:ph idx="1"/>
          </p:nvPr>
        </p:nvSpPr>
        <p:spPr/>
        <p:txBody>
          <a:bodyPr/>
          <a:lstStyle/>
          <a:p>
            <a:pPr marL="465138" indent="-457200"/>
            <a:r>
              <a:rPr lang="en-US" dirty="0"/>
              <a:t>Always go to the syllabus first</a:t>
            </a:r>
          </a:p>
          <a:p>
            <a:pPr marL="465138" indent="-457200"/>
            <a:r>
              <a:rPr lang="en-US" dirty="0"/>
              <a:t>E.g. “Getting up to speed”. </a:t>
            </a:r>
          </a:p>
          <a:p>
            <a:pPr marL="865188" lvl="2" indent="-457200">
              <a:spcBef>
                <a:spcPts val="0"/>
              </a:spcBef>
            </a:pPr>
            <a:r>
              <a:rPr lang="en-US" dirty="0"/>
              <a:t>R: </a:t>
            </a:r>
            <a:r>
              <a:rPr lang="en-US" i="1" dirty="0"/>
              <a:t>R for Data Science</a:t>
            </a:r>
          </a:p>
          <a:p>
            <a:pPr marL="865188" lvl="2" indent="-457200">
              <a:spcBef>
                <a:spcPts val="0"/>
              </a:spcBef>
            </a:pPr>
            <a:r>
              <a:rPr lang="en-US" dirty="0"/>
              <a:t>Stats: Stanford Online </a:t>
            </a:r>
            <a:r>
              <a:rPr lang="en-US" i="1" dirty="0"/>
              <a:t>Statistics in Medicine</a:t>
            </a:r>
          </a:p>
          <a:p>
            <a:pPr marL="865188" lvl="2" indent="-457200">
              <a:spcBef>
                <a:spcPts val="0"/>
              </a:spcBef>
            </a:pPr>
            <a:r>
              <a:rPr lang="en-US" dirty="0"/>
              <a:t>ML: Stanford Online </a:t>
            </a:r>
            <a:r>
              <a:rPr lang="en-US" i="1" dirty="0"/>
              <a:t>Intro to Statistical Learning</a:t>
            </a:r>
          </a:p>
          <a:p>
            <a:pPr marL="465138" indent="-457200">
              <a:spcBef>
                <a:spcPts val="0"/>
              </a:spcBef>
            </a:pPr>
            <a:endParaRPr lang="en-US" dirty="0"/>
          </a:p>
          <a:p>
            <a:pPr marL="465138" indent="-457200">
              <a:spcBef>
                <a:spcPts val="0"/>
              </a:spcBef>
            </a:pPr>
            <a:r>
              <a:rPr lang="en-US" dirty="0"/>
              <a:t>If you can’t find something in the syllabus, please let us know so we can fix it.</a:t>
            </a:r>
          </a:p>
        </p:txBody>
      </p:sp>
      <p:sp>
        <p:nvSpPr>
          <p:cNvPr id="4" name="Shape 165">
            <a:extLst>
              <a:ext uri="{FF2B5EF4-FFF2-40B4-BE49-F238E27FC236}">
                <a16:creationId xmlns:a16="http://schemas.microsoft.com/office/drawing/2014/main" id="{F6A38347-6B13-044E-82DC-C76010BA7927}"/>
              </a:ext>
            </a:extLst>
          </p:cNvPr>
          <p:cNvSpPr/>
          <p:nvPr/>
        </p:nvSpPr>
        <p:spPr>
          <a:xfrm>
            <a:off x="1056323" y="5777466"/>
            <a:ext cx="7081837" cy="582693"/>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800" dirty="0">
                <a:solidFill>
                  <a:srgbClr val="000000"/>
                </a:solidFill>
                <a:latin typeface="Source Sans Pro Light" panose="020B0403030403020204" pitchFamily="34" charset="0"/>
                <a:ea typeface="Source Sans Pro Light" panose="020B0403030403020204" pitchFamily="34" charset="0"/>
                <a:cs typeface="Calibri"/>
                <a:sym typeface="Calibri"/>
              </a:rPr>
              <a:t>http://biomedin215.stanford.edu</a:t>
            </a:r>
          </a:p>
        </p:txBody>
      </p:sp>
    </p:spTree>
    <p:extLst>
      <p:ext uri="{BB962C8B-B14F-4D97-AF65-F5344CB8AC3E}">
        <p14:creationId xmlns:p14="http://schemas.microsoft.com/office/powerpoint/2010/main" val="15856612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7F74D-A261-2E42-BD44-3EC991103CB4}"/>
              </a:ext>
            </a:extLst>
          </p:cNvPr>
          <p:cNvSpPr>
            <a:spLocks noGrp="1"/>
          </p:cNvSpPr>
          <p:nvPr>
            <p:ph type="title"/>
          </p:nvPr>
        </p:nvSpPr>
        <p:spPr>
          <a:xfrm>
            <a:off x="0" y="0"/>
            <a:ext cx="9144000" cy="1143000"/>
          </a:xfrm>
        </p:spPr>
        <p:txBody>
          <a:bodyPr/>
          <a:lstStyle/>
          <a:p>
            <a:r>
              <a:rPr lang="en-US" dirty="0"/>
              <a:t>MIMIC DUAs – message from MIT staff</a:t>
            </a:r>
          </a:p>
        </p:txBody>
      </p:sp>
      <p:sp>
        <p:nvSpPr>
          <p:cNvPr id="3" name="Content Placeholder 2">
            <a:extLst>
              <a:ext uri="{FF2B5EF4-FFF2-40B4-BE49-F238E27FC236}">
                <a16:creationId xmlns:a16="http://schemas.microsoft.com/office/drawing/2014/main" id="{02C3CEF6-5BB7-8E4E-AF36-F863F99232D8}"/>
              </a:ext>
            </a:extLst>
          </p:cNvPr>
          <p:cNvSpPr>
            <a:spLocks noGrp="1"/>
          </p:cNvSpPr>
          <p:nvPr>
            <p:ph idx="1"/>
          </p:nvPr>
        </p:nvSpPr>
        <p:spPr/>
        <p:txBody>
          <a:bodyPr/>
          <a:lstStyle/>
          <a:p>
            <a:pPr marL="458788" indent="-255588"/>
            <a:r>
              <a:rPr lang="en-US" dirty="0"/>
              <a:t>“I simply don't have time to send students messages pointing out obvious errors. If they can't proofread, they can't be trusted with possible PHI. Sorry...”</a:t>
            </a:r>
          </a:p>
          <a:p>
            <a:pPr marL="458788" indent="-255588"/>
            <a:endParaRPr lang="en-US" dirty="0"/>
          </a:p>
          <a:p>
            <a:pPr marL="458788" indent="-255588"/>
            <a:r>
              <a:rPr lang="en-US" dirty="0"/>
              <a:t>Part of the learning in this class, is to be diligent enough that people give you data.</a:t>
            </a:r>
          </a:p>
        </p:txBody>
      </p:sp>
    </p:spTree>
    <p:extLst>
      <p:ext uri="{BB962C8B-B14F-4D97-AF65-F5344CB8AC3E}">
        <p14:creationId xmlns:p14="http://schemas.microsoft.com/office/powerpoint/2010/main" val="1870090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items</a:t>
            </a:r>
          </a:p>
        </p:txBody>
      </p:sp>
      <p:sp>
        <p:nvSpPr>
          <p:cNvPr id="3" name="Text Placeholder 2"/>
          <p:cNvSpPr>
            <a:spLocks noGrp="1"/>
          </p:cNvSpPr>
          <p:nvPr>
            <p:ph idx="1"/>
          </p:nvPr>
        </p:nvSpPr>
        <p:spPr>
          <a:xfrm>
            <a:off x="457200" y="1296238"/>
            <a:ext cx="8229600" cy="4829926"/>
          </a:xfrm>
        </p:spPr>
        <p:txBody>
          <a:bodyPr>
            <a:normAutofit/>
          </a:bodyPr>
          <a:lstStyle/>
          <a:p>
            <a:pPr marL="717550" indent="-514350">
              <a:buFont typeface="+mj-lt"/>
              <a:buAutoNum type="arabicPeriod"/>
            </a:pPr>
            <a:r>
              <a:rPr lang="en-US" sz="2800" dirty="0"/>
              <a:t>Make sure to have Canvas access</a:t>
            </a:r>
          </a:p>
          <a:p>
            <a:pPr marL="717550" indent="-514350">
              <a:buFont typeface="+mj-lt"/>
              <a:buAutoNum type="arabicPeriod"/>
            </a:pPr>
            <a:r>
              <a:rPr lang="en-US" sz="2800" dirty="0"/>
              <a:t>Send us a 2-3 line description of yourself, and why are you taking this class.</a:t>
            </a:r>
          </a:p>
          <a:p>
            <a:pPr marL="717550" indent="-514350">
              <a:buFont typeface="+mj-lt"/>
              <a:buAutoNum type="arabicPeriod"/>
            </a:pPr>
            <a:r>
              <a:rPr lang="en-US" sz="2800" dirty="0"/>
              <a:t>HCP students: Contact Sohaib Hassan if you are stuck.</a:t>
            </a:r>
          </a:p>
          <a:p>
            <a:pPr marL="717550" indent="-514350">
              <a:buFont typeface="+mj-lt"/>
              <a:buAutoNum type="arabicPeriod"/>
            </a:pPr>
            <a:r>
              <a:rPr lang="en-US" sz="2800" dirty="0"/>
              <a:t>Check Canvas regularly</a:t>
            </a:r>
          </a:p>
          <a:p>
            <a:pPr marL="1117600" lvl="1" indent="-514350"/>
            <a:r>
              <a:rPr lang="en-US" sz="2400" dirty="0"/>
              <a:t>discussions, announcements, HW</a:t>
            </a:r>
          </a:p>
          <a:p>
            <a:pPr marL="717550" indent="-514350">
              <a:buFont typeface="+mj-lt"/>
              <a:buAutoNum type="arabicPeriod"/>
            </a:pPr>
            <a:r>
              <a:rPr lang="en-US" sz="2800" dirty="0"/>
              <a:t>Fill out the post lecture surveys</a:t>
            </a:r>
          </a:p>
        </p:txBody>
      </p:sp>
    </p:spTree>
    <p:extLst>
      <p:ext uri="{BB962C8B-B14F-4D97-AF65-F5344CB8AC3E}">
        <p14:creationId xmlns:p14="http://schemas.microsoft.com/office/powerpoint/2010/main" val="161998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ctrTitle"/>
          </p:nvPr>
        </p:nvSpPr>
        <p:spPr>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alibri"/>
              <a:buNone/>
            </a:pPr>
            <a:r>
              <a:rPr lang="en-US" sz="4400" u="none" strike="noStrike" cap="none" dirty="0">
                <a:solidFill>
                  <a:schemeClr val="dk1"/>
                </a:solidFill>
                <a:cs typeface="Calibri"/>
                <a:sym typeface="Calibri"/>
              </a:rPr>
              <a:t>BIOMEDIN 215 </a:t>
            </a:r>
            <a:br>
              <a:rPr lang="en-US" sz="4400" u="none" strike="noStrike" cap="none" dirty="0">
                <a:solidFill>
                  <a:schemeClr val="dk1"/>
                </a:solidFill>
                <a:cs typeface="Calibri"/>
                <a:sym typeface="Calibri"/>
              </a:rPr>
            </a:br>
            <a:r>
              <a:rPr lang="en-US" sz="4400" u="none" strike="noStrike" cap="none" dirty="0">
                <a:solidFill>
                  <a:schemeClr val="dk1"/>
                </a:solidFill>
                <a:cs typeface="Calibri"/>
                <a:sym typeface="Calibri"/>
              </a:rPr>
              <a:t>Data Science in Medicine</a:t>
            </a:r>
          </a:p>
        </p:txBody>
      </p:sp>
      <p:sp>
        <p:nvSpPr>
          <p:cNvPr id="91" name="Shape 91"/>
          <p:cNvSpPr txBox="1">
            <a:spLocks noGrp="1"/>
          </p:cNvSpPr>
          <p:nvPr>
            <p:ph type="subTitle" idx="1"/>
          </p:nvPr>
        </p:nvSpPr>
        <p:spPr>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chemeClr val="dk1"/>
              </a:buClr>
              <a:buSzPct val="25000"/>
              <a:buFont typeface="Arial"/>
              <a:buNone/>
            </a:pPr>
            <a:r>
              <a:rPr lang="en-US" sz="3200" u="none" strike="noStrike" cap="none" dirty="0">
                <a:solidFill>
                  <a:schemeClr val="dk1"/>
                </a:solidFill>
                <a:cs typeface="Calibri"/>
                <a:sym typeface="Calibri"/>
              </a:rPr>
              <a:t>Nigam Shah, MBBS, PhD</a:t>
            </a:r>
          </a:p>
          <a:p>
            <a:pPr marL="0" marR="0" lvl="0" indent="0" algn="ctr" rtl="0">
              <a:spcBef>
                <a:spcPts val="640"/>
              </a:spcBef>
              <a:buClr>
                <a:schemeClr val="dk1"/>
              </a:buClr>
              <a:buSzPct val="25000"/>
              <a:buFont typeface="Arial"/>
              <a:buNone/>
            </a:pPr>
            <a:r>
              <a:rPr lang="en-US" sz="3200" u="none" strike="noStrike" cap="none" dirty="0" err="1">
                <a:solidFill>
                  <a:schemeClr val="dk1"/>
                </a:solidFill>
                <a:cs typeface="Calibri"/>
                <a:sym typeface="Calibri"/>
              </a:rPr>
              <a:t>nigam@stanford.edu</a:t>
            </a:r>
            <a:endParaRPr lang="en-US" sz="3200" u="none" strike="noStrike" cap="none" dirty="0">
              <a:solidFill>
                <a:schemeClr val="dk1"/>
              </a:solidFill>
              <a:cs typeface="Calibri"/>
              <a:sym typeface="Calibri"/>
            </a:endParaRPr>
          </a:p>
        </p:txBody>
      </p:sp>
    </p:spTree>
    <p:extLst>
      <p:ext uri="{BB962C8B-B14F-4D97-AF65-F5344CB8AC3E}">
        <p14:creationId xmlns:p14="http://schemas.microsoft.com/office/powerpoint/2010/main" val="56835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F7EFD-1446-6A4C-B2BE-B5469A87D0F3}"/>
              </a:ext>
            </a:extLst>
          </p:cNvPr>
          <p:cNvSpPr>
            <a:spLocks noGrp="1"/>
          </p:cNvSpPr>
          <p:nvPr>
            <p:ph type="title"/>
          </p:nvPr>
        </p:nvSpPr>
        <p:spPr>
          <a:xfrm>
            <a:off x="0" y="0"/>
            <a:ext cx="9144000" cy="1143000"/>
          </a:xfrm>
        </p:spPr>
        <p:txBody>
          <a:bodyPr anchor="ctr"/>
          <a:lstStyle/>
          <a:p>
            <a:pPr algn="ctr"/>
            <a:r>
              <a:rPr lang="en-US" dirty="0"/>
              <a:t>Let’s meet Laura</a:t>
            </a:r>
          </a:p>
        </p:txBody>
      </p:sp>
      <p:sp>
        <p:nvSpPr>
          <p:cNvPr id="3" name="Content Placeholder 2">
            <a:extLst>
              <a:ext uri="{FF2B5EF4-FFF2-40B4-BE49-F238E27FC236}">
                <a16:creationId xmlns:a16="http://schemas.microsoft.com/office/drawing/2014/main" id="{D7DAE6A8-71AE-7D41-B42F-DEFC9036FA5C}"/>
              </a:ext>
            </a:extLst>
          </p:cNvPr>
          <p:cNvSpPr>
            <a:spLocks noGrp="1"/>
          </p:cNvSpPr>
          <p:nvPr>
            <p:ph sz="half" idx="1"/>
          </p:nvPr>
        </p:nvSpPr>
        <p:spPr>
          <a:xfrm>
            <a:off x="395304" y="2389331"/>
            <a:ext cx="4728026" cy="2079337"/>
          </a:xfrm>
        </p:spPr>
        <p:txBody>
          <a:bodyPr>
            <a:normAutofit/>
          </a:bodyPr>
          <a:lstStyle/>
          <a:p>
            <a:pPr marL="0" indent="0">
              <a:buNone/>
            </a:pPr>
            <a:r>
              <a:rPr lang="en-US" dirty="0"/>
              <a:t>A teenager with systemic lupus erythematosus, proteinuria, pancreatitis and positive for antiphospholipid antibodies</a:t>
            </a:r>
          </a:p>
        </p:txBody>
      </p:sp>
      <p:sp>
        <p:nvSpPr>
          <p:cNvPr id="8" name="TextBox 7">
            <a:extLst>
              <a:ext uri="{FF2B5EF4-FFF2-40B4-BE49-F238E27FC236}">
                <a16:creationId xmlns:a16="http://schemas.microsoft.com/office/drawing/2014/main" id="{1D41B051-3B0E-AF40-9D2A-D4A7008B5C80}"/>
              </a:ext>
            </a:extLst>
          </p:cNvPr>
          <p:cNvSpPr txBox="1"/>
          <p:nvPr/>
        </p:nvSpPr>
        <p:spPr>
          <a:xfrm>
            <a:off x="5383530" y="4938221"/>
            <a:ext cx="3251211" cy="215444"/>
          </a:xfrm>
          <a:prstGeom prst="rect">
            <a:avLst/>
          </a:prstGeom>
          <a:noFill/>
        </p:spPr>
        <p:txBody>
          <a:bodyPr wrap="none" rtlCol="0">
            <a:spAutoFit/>
          </a:bodyPr>
          <a:lstStyle/>
          <a:p>
            <a:r>
              <a:rPr lang="en-US" sz="800" dirty="0" err="1"/>
              <a:t>www.webmd.com</a:t>
            </a:r>
            <a:r>
              <a:rPr lang="en-US" sz="800" dirty="0"/>
              <a:t>/lupus/picture-of-acute-systemic-lupus-erythematosus</a:t>
            </a:r>
          </a:p>
        </p:txBody>
      </p:sp>
      <p:pic>
        <p:nvPicPr>
          <p:cNvPr id="6" name="Picture 5">
            <a:extLst>
              <a:ext uri="{FF2B5EF4-FFF2-40B4-BE49-F238E27FC236}">
                <a16:creationId xmlns:a16="http://schemas.microsoft.com/office/drawing/2014/main" id="{0BC9ACDF-F74C-EA4C-A5CE-295CC0D11CE9}"/>
              </a:ext>
            </a:extLst>
          </p:cNvPr>
          <p:cNvPicPr>
            <a:picLocks noChangeAspect="1"/>
          </p:cNvPicPr>
          <p:nvPr/>
        </p:nvPicPr>
        <p:blipFill rotWithShape="1">
          <a:blip r:embed="rId3"/>
          <a:srcRect l="15294" r="15975"/>
          <a:stretch/>
        </p:blipFill>
        <p:spPr>
          <a:xfrm>
            <a:off x="5429249" y="1844040"/>
            <a:ext cx="3136567" cy="3094181"/>
          </a:xfrm>
          <a:prstGeom prst="rect">
            <a:avLst/>
          </a:prstGeom>
        </p:spPr>
      </p:pic>
    </p:spTree>
    <p:extLst>
      <p:ext uri="{BB962C8B-B14F-4D97-AF65-F5344CB8AC3E}">
        <p14:creationId xmlns:p14="http://schemas.microsoft.com/office/powerpoint/2010/main" val="1285150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F7EFD-1446-6A4C-B2BE-B5469A87D0F3}"/>
              </a:ext>
            </a:extLst>
          </p:cNvPr>
          <p:cNvSpPr>
            <a:spLocks noGrp="1"/>
          </p:cNvSpPr>
          <p:nvPr>
            <p:ph type="title"/>
          </p:nvPr>
        </p:nvSpPr>
        <p:spPr>
          <a:xfrm>
            <a:off x="0" y="0"/>
            <a:ext cx="9144000" cy="1143000"/>
          </a:xfrm>
        </p:spPr>
        <p:txBody>
          <a:bodyPr anchor="ctr"/>
          <a:lstStyle/>
          <a:p>
            <a:pPr algn="ctr"/>
            <a:r>
              <a:rPr lang="en-US" dirty="0"/>
              <a:t>Let’s meet Vera</a:t>
            </a:r>
          </a:p>
        </p:txBody>
      </p:sp>
      <p:sp>
        <p:nvSpPr>
          <p:cNvPr id="3" name="Content Placeholder 2">
            <a:extLst>
              <a:ext uri="{FF2B5EF4-FFF2-40B4-BE49-F238E27FC236}">
                <a16:creationId xmlns:a16="http://schemas.microsoft.com/office/drawing/2014/main" id="{D7DAE6A8-71AE-7D41-B42F-DEFC9036FA5C}"/>
              </a:ext>
            </a:extLst>
          </p:cNvPr>
          <p:cNvSpPr>
            <a:spLocks noGrp="1"/>
          </p:cNvSpPr>
          <p:nvPr>
            <p:ph sz="half" idx="1"/>
          </p:nvPr>
        </p:nvSpPr>
        <p:spPr>
          <a:xfrm>
            <a:off x="375557" y="2416463"/>
            <a:ext cx="4038600" cy="2202255"/>
          </a:xfrm>
        </p:spPr>
        <p:txBody>
          <a:bodyPr>
            <a:normAutofit lnSpcReduction="10000"/>
          </a:bodyPr>
          <a:lstStyle/>
          <a:p>
            <a:pPr marL="0" indent="0">
              <a:buNone/>
            </a:pPr>
            <a:r>
              <a:rPr lang="en-US" dirty="0"/>
              <a:t>A 70 year old Asian woman with a history of hypertension and asthma. She is on metformin but has uncontrolled diabetes.</a:t>
            </a:r>
          </a:p>
        </p:txBody>
      </p:sp>
      <p:pic>
        <p:nvPicPr>
          <p:cNvPr id="5" name="Picture 4">
            <a:extLst>
              <a:ext uri="{FF2B5EF4-FFF2-40B4-BE49-F238E27FC236}">
                <a16:creationId xmlns:a16="http://schemas.microsoft.com/office/drawing/2014/main" id="{7D060B5E-4428-C84E-A3AF-A24034EE8A2D}"/>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843441" y="2334985"/>
            <a:ext cx="3974151" cy="2429661"/>
          </a:xfrm>
          <a:prstGeom prst="rect">
            <a:avLst/>
          </a:prstGeom>
        </p:spPr>
      </p:pic>
      <p:sp>
        <p:nvSpPr>
          <p:cNvPr id="8" name="TextBox 7">
            <a:extLst>
              <a:ext uri="{FF2B5EF4-FFF2-40B4-BE49-F238E27FC236}">
                <a16:creationId xmlns:a16="http://schemas.microsoft.com/office/drawing/2014/main" id="{1D41B051-3B0E-AF40-9D2A-D4A7008B5C80}"/>
              </a:ext>
            </a:extLst>
          </p:cNvPr>
          <p:cNvSpPr txBox="1"/>
          <p:nvPr/>
        </p:nvSpPr>
        <p:spPr>
          <a:xfrm>
            <a:off x="7945237" y="4518425"/>
            <a:ext cx="872355" cy="246221"/>
          </a:xfrm>
          <a:prstGeom prst="rect">
            <a:avLst/>
          </a:prstGeom>
          <a:noFill/>
        </p:spPr>
        <p:txBody>
          <a:bodyPr wrap="none" rtlCol="0">
            <a:spAutoFit/>
          </a:bodyPr>
          <a:lstStyle/>
          <a:p>
            <a:r>
              <a:rPr lang="en-US" sz="1000" dirty="0"/>
              <a:t>Getty Images</a:t>
            </a:r>
          </a:p>
        </p:txBody>
      </p:sp>
    </p:spTree>
    <p:extLst>
      <p:ext uri="{BB962C8B-B14F-4D97-AF65-F5344CB8AC3E}">
        <p14:creationId xmlns:p14="http://schemas.microsoft.com/office/powerpoint/2010/main" val="2309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0" y="0"/>
            <a:ext cx="8686800" cy="1143000"/>
          </a:xfrm>
          <a:noFill/>
          <a:ln>
            <a:noFill/>
          </a:ln>
        </p:spPr>
        <p:txBody>
          <a:bodyPr lIns="91425" tIns="45700" rIns="91425" bIns="45700" anchor="ctr" anchorCtr="0">
            <a:noAutofit/>
          </a:bodyPr>
          <a:lstStyle/>
          <a:p>
            <a:pPr lvl="0"/>
            <a:r>
              <a:rPr lang="en-US" dirty="0">
                <a:solidFill>
                  <a:schemeClr val="bg1"/>
                </a:solidFill>
                <a:sym typeface="Calibri"/>
              </a:rPr>
              <a:t>A timeline view of patient data</a:t>
            </a:r>
          </a:p>
        </p:txBody>
      </p:sp>
      <p:sp>
        <p:nvSpPr>
          <p:cNvPr id="103" name="Shape 103"/>
          <p:cNvSpPr txBox="1">
            <a:spLocks noGrp="1"/>
          </p:cNvSpPr>
          <p:nvPr>
            <p:ph idx="1"/>
          </p:nvPr>
        </p:nvSpPr>
        <p:spPr>
          <a:xfrm>
            <a:off x="457200" y="1600204"/>
            <a:ext cx="8229600" cy="4525963"/>
          </a:xfrm>
          <a:noFill/>
          <a:ln>
            <a:noFill/>
          </a:ln>
        </p:spPr>
        <p:txBody>
          <a:bodyPr lIns="91425" tIns="45700" rIns="91425" bIns="45700" anchor="ctr" anchorCtr="0">
            <a:noAutofit/>
          </a:bodyPr>
          <a:lstStyle/>
          <a:p>
            <a:pPr marL="0" lvl="0" indent="0" algn="ctr">
              <a:buNone/>
            </a:pPr>
            <a:r>
              <a:rPr lang="en-US" dirty="0">
                <a:solidFill>
                  <a:schemeClr val="bg1"/>
                </a:solidFill>
              </a:rPr>
              <a:t>Let’s draw a patient timeline</a:t>
            </a:r>
            <a:endParaRPr lang="en-US" dirty="0">
              <a:solidFill>
                <a:schemeClr val="bg1"/>
              </a:solidFill>
              <a:sym typeface="Calibri"/>
            </a:endParaRPr>
          </a:p>
          <a:p>
            <a:pPr lvl="0"/>
            <a:endParaRPr lang="en-US" dirty="0">
              <a:solidFill>
                <a:schemeClr val="bg1"/>
              </a:solidFill>
              <a:sym typeface="Calibri"/>
            </a:endParaRPr>
          </a:p>
          <a:p>
            <a:pPr lvl="0"/>
            <a:endParaRPr lang="en-US" dirty="0">
              <a:solidFill>
                <a:schemeClr val="bg1"/>
              </a:solidFill>
              <a:sym typeface="Calibri"/>
            </a:endParaRPr>
          </a:p>
          <a:p>
            <a:pPr lvl="0"/>
            <a:endParaRPr lang="en-US" dirty="0">
              <a:solidFill>
                <a:schemeClr val="bg1"/>
              </a:solidFill>
              <a:sym typeface="Calibri"/>
            </a:endParaRPr>
          </a:p>
        </p:txBody>
      </p:sp>
    </p:spTree>
    <p:extLst>
      <p:ext uri="{BB962C8B-B14F-4D97-AF65-F5344CB8AC3E}">
        <p14:creationId xmlns:p14="http://schemas.microsoft.com/office/powerpoint/2010/main" val="394172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922" name="Line 12"/>
          <p:cNvSpPr>
            <a:spLocks noChangeShapeType="1"/>
          </p:cNvSpPr>
          <p:nvPr/>
        </p:nvSpPr>
        <p:spPr bwMode="auto">
          <a:xfrm rot="10800000" flipH="1">
            <a:off x="2406471" y="2148053"/>
            <a:ext cx="5638800" cy="1"/>
          </a:xfrm>
          <a:prstGeom prst="line">
            <a:avLst/>
          </a:prstGeom>
          <a:noFill/>
          <a:ln w="50800">
            <a:solidFill>
              <a:schemeClr val="tx1"/>
            </a:solidFill>
            <a:miter lim="800000"/>
            <a:headEnd type="none" w="med" len="med"/>
            <a:tailEnd type="arrow" w="sm" len="sm"/>
          </a:ln>
          <a:extLst>
            <a:ext uri="{909E8E84-426E-40dd-AFC4-6F175D3DCCD1}">
              <a14:hiddenFill xmlns:a14="http://schemas.microsoft.com/office/drawing/2010/main" xmlns="">
                <a:noFill/>
              </a14:hiddenFill>
            </a:ext>
          </a:extLst>
        </p:spPr>
        <p:txBody>
          <a:bodyPr lIns="0" tIns="0" rIns="0" bIns="0"/>
          <a:lstStyle/>
          <a:p>
            <a:pPr algn="ctr" defTabSz="761821" fontAlgn="base">
              <a:spcBef>
                <a:spcPct val="0"/>
              </a:spcBef>
              <a:spcAft>
                <a:spcPct val="0"/>
              </a:spcAft>
              <a:defRPr/>
            </a:pPr>
            <a:endParaRPr lang="en-US" sz="2500" kern="1200">
              <a:solidFill>
                <a:prstClr val="black"/>
              </a:solidFill>
              <a:latin typeface="Source Sans Pro Light" panose="020B0403030403020204" pitchFamily="34" charset="0"/>
              <a:ea typeface="Source Sans Pro Light" panose="020B0403030403020204" pitchFamily="34" charset="0"/>
              <a:cs typeface=""/>
              <a:sym typeface="Gill Sans" pitchFamily="24" charset="0"/>
            </a:endParaRPr>
          </a:p>
        </p:txBody>
      </p:sp>
      <p:sp>
        <p:nvSpPr>
          <p:cNvPr id="208923" name="Rectangle 13"/>
          <p:cNvSpPr>
            <a:spLocks/>
          </p:cNvSpPr>
          <p:nvPr/>
        </p:nvSpPr>
        <p:spPr bwMode="auto">
          <a:xfrm>
            <a:off x="1034185" y="2016287"/>
            <a:ext cx="1386434" cy="263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p>
            <a:pPr algn="ctr" defTabSz="761821" fontAlgn="base">
              <a:spcBef>
                <a:spcPct val="0"/>
              </a:spcBef>
              <a:spcAft>
                <a:spcPct val="0"/>
              </a:spcAft>
              <a:defRPr/>
            </a:pPr>
            <a:r>
              <a:rPr lang="en-US" sz="1333" kern="1200" dirty="0">
                <a:solidFill>
                  <a:prstClr val="black"/>
                </a:solidFill>
                <a:latin typeface="Source Sans Pro Light" panose="020B0403030403020204" pitchFamily="34" charset="0"/>
                <a:ea typeface="Source Sans Pro Light" panose="020B0403030403020204" pitchFamily="34" charset="0"/>
                <a:cs typeface=""/>
                <a:sym typeface="Helvetica Neue" pitchFamily="24" charset="0"/>
              </a:rPr>
              <a:t>Patient Journey</a:t>
            </a:r>
          </a:p>
        </p:txBody>
      </p:sp>
      <p:sp>
        <p:nvSpPr>
          <p:cNvPr id="3" name="Oval 2"/>
          <p:cNvSpPr/>
          <p:nvPr/>
        </p:nvSpPr>
        <p:spPr>
          <a:xfrm>
            <a:off x="2507664" y="2094114"/>
            <a:ext cx="138546" cy="132429"/>
          </a:xfrm>
          <a:prstGeom prst="ellipse">
            <a:avLst/>
          </a:prstGeom>
          <a:solidFill>
            <a:schemeClr val="accent2">
              <a:lumMod val="75000"/>
            </a:schemeClr>
          </a:solidFill>
          <a:ln w="3175">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761940">
              <a:defRPr/>
            </a:pPr>
            <a:endParaRPr lang="en-US" sz="1500" kern="1200">
              <a:solidFill>
                <a:prstClr val="white"/>
              </a:solidFill>
              <a:latin typeface="Source Sans Pro Light" panose="020B0403030403020204" pitchFamily="34" charset="0"/>
              <a:ea typeface="Source Sans Pro Light" panose="020B0403030403020204" pitchFamily="34" charset="0"/>
            </a:endParaRPr>
          </a:p>
        </p:txBody>
      </p:sp>
      <p:sp>
        <p:nvSpPr>
          <p:cNvPr id="11" name="Oval 10"/>
          <p:cNvSpPr/>
          <p:nvPr/>
        </p:nvSpPr>
        <p:spPr>
          <a:xfrm>
            <a:off x="2798495" y="2094643"/>
            <a:ext cx="138546" cy="132429"/>
          </a:xfrm>
          <a:prstGeom prst="ellipse">
            <a:avLst/>
          </a:prstGeom>
          <a:solidFill>
            <a:schemeClr val="accent2">
              <a:lumMod val="75000"/>
            </a:schemeClr>
          </a:solidFill>
          <a:ln w="3175">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761940">
              <a:defRPr/>
            </a:pPr>
            <a:endParaRPr lang="en-US" sz="1500" kern="1200">
              <a:solidFill>
                <a:prstClr val="white"/>
              </a:solidFill>
              <a:latin typeface="Source Sans Pro Light" panose="020B0403030403020204" pitchFamily="34" charset="0"/>
              <a:ea typeface="Source Sans Pro Light" panose="020B0403030403020204" pitchFamily="34" charset="0"/>
            </a:endParaRPr>
          </a:p>
        </p:txBody>
      </p:sp>
      <p:sp>
        <p:nvSpPr>
          <p:cNvPr id="12" name="Oval 11"/>
          <p:cNvSpPr/>
          <p:nvPr/>
        </p:nvSpPr>
        <p:spPr>
          <a:xfrm>
            <a:off x="3553679" y="2094114"/>
            <a:ext cx="138546" cy="132429"/>
          </a:xfrm>
          <a:prstGeom prst="ellipse">
            <a:avLst/>
          </a:prstGeom>
          <a:solidFill>
            <a:schemeClr val="accent2">
              <a:lumMod val="75000"/>
            </a:schemeClr>
          </a:solidFill>
          <a:ln w="3175">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761940">
              <a:defRPr/>
            </a:pPr>
            <a:endParaRPr lang="en-US" sz="1500" kern="1200">
              <a:solidFill>
                <a:prstClr val="white"/>
              </a:solidFill>
              <a:latin typeface="Source Sans Pro Light" panose="020B0403030403020204" pitchFamily="34" charset="0"/>
              <a:ea typeface="Source Sans Pro Light" panose="020B0403030403020204" pitchFamily="34" charset="0"/>
            </a:endParaRPr>
          </a:p>
        </p:txBody>
      </p:sp>
      <p:sp>
        <p:nvSpPr>
          <p:cNvPr id="13" name="Oval 12"/>
          <p:cNvSpPr/>
          <p:nvPr/>
        </p:nvSpPr>
        <p:spPr>
          <a:xfrm>
            <a:off x="4079847" y="2096530"/>
            <a:ext cx="138546" cy="132429"/>
          </a:xfrm>
          <a:prstGeom prst="ellipse">
            <a:avLst/>
          </a:prstGeom>
          <a:solidFill>
            <a:schemeClr val="accent2">
              <a:lumMod val="75000"/>
            </a:schemeClr>
          </a:solidFill>
          <a:ln w="3175">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761940">
              <a:defRPr/>
            </a:pPr>
            <a:endParaRPr lang="en-US" sz="1500" kern="1200">
              <a:solidFill>
                <a:prstClr val="white"/>
              </a:solidFill>
              <a:latin typeface="Source Sans Pro Light" panose="020B0403030403020204" pitchFamily="34" charset="0"/>
              <a:ea typeface="Source Sans Pro Light" panose="020B0403030403020204" pitchFamily="34" charset="0"/>
            </a:endParaRPr>
          </a:p>
        </p:txBody>
      </p:sp>
      <p:sp>
        <p:nvSpPr>
          <p:cNvPr id="14" name="Oval 13"/>
          <p:cNvSpPr/>
          <p:nvPr/>
        </p:nvSpPr>
        <p:spPr>
          <a:xfrm>
            <a:off x="4539025" y="2094113"/>
            <a:ext cx="138546" cy="132429"/>
          </a:xfrm>
          <a:prstGeom prst="ellipse">
            <a:avLst/>
          </a:prstGeom>
          <a:solidFill>
            <a:schemeClr val="accent2">
              <a:lumMod val="75000"/>
            </a:schemeClr>
          </a:solidFill>
          <a:ln w="3175">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761940">
              <a:defRPr/>
            </a:pPr>
            <a:endParaRPr lang="en-US" sz="1500" kern="1200">
              <a:solidFill>
                <a:prstClr val="white"/>
              </a:solidFill>
              <a:latin typeface="Source Sans Pro Light" panose="020B0403030403020204" pitchFamily="34" charset="0"/>
              <a:ea typeface="Source Sans Pro Light" panose="020B0403030403020204" pitchFamily="34" charset="0"/>
            </a:endParaRPr>
          </a:p>
        </p:txBody>
      </p:sp>
      <p:sp>
        <p:nvSpPr>
          <p:cNvPr id="15" name="Oval 14"/>
          <p:cNvSpPr/>
          <p:nvPr/>
        </p:nvSpPr>
        <p:spPr>
          <a:xfrm>
            <a:off x="4749157" y="2094112"/>
            <a:ext cx="138546" cy="132429"/>
          </a:xfrm>
          <a:prstGeom prst="ellipse">
            <a:avLst/>
          </a:prstGeom>
          <a:solidFill>
            <a:schemeClr val="accent2">
              <a:lumMod val="75000"/>
            </a:schemeClr>
          </a:solidFill>
          <a:ln w="3175">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761940">
              <a:defRPr/>
            </a:pPr>
            <a:endParaRPr lang="en-US" sz="1500" kern="1200">
              <a:solidFill>
                <a:prstClr val="white"/>
              </a:solidFill>
              <a:latin typeface="Source Sans Pro Light" panose="020B0403030403020204" pitchFamily="34" charset="0"/>
              <a:ea typeface="Source Sans Pro Light" panose="020B0403030403020204" pitchFamily="34" charset="0"/>
            </a:endParaRPr>
          </a:p>
        </p:txBody>
      </p:sp>
      <p:sp>
        <p:nvSpPr>
          <p:cNvPr id="16" name="Oval 15"/>
          <p:cNvSpPr/>
          <p:nvPr/>
        </p:nvSpPr>
        <p:spPr>
          <a:xfrm>
            <a:off x="4959289" y="2094110"/>
            <a:ext cx="138546" cy="132429"/>
          </a:xfrm>
          <a:prstGeom prst="ellipse">
            <a:avLst/>
          </a:prstGeom>
          <a:solidFill>
            <a:schemeClr val="accent2">
              <a:lumMod val="75000"/>
            </a:schemeClr>
          </a:solidFill>
          <a:ln w="3175">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761940">
              <a:defRPr/>
            </a:pPr>
            <a:endParaRPr lang="en-US" sz="1500" kern="1200">
              <a:solidFill>
                <a:prstClr val="white"/>
              </a:solidFill>
              <a:latin typeface="Source Sans Pro Light" panose="020B0403030403020204" pitchFamily="34" charset="0"/>
              <a:ea typeface="Source Sans Pro Light" panose="020B0403030403020204" pitchFamily="34" charset="0"/>
            </a:endParaRPr>
          </a:p>
        </p:txBody>
      </p:sp>
      <p:sp>
        <p:nvSpPr>
          <p:cNvPr id="17" name="Oval 16"/>
          <p:cNvSpPr/>
          <p:nvPr/>
        </p:nvSpPr>
        <p:spPr>
          <a:xfrm>
            <a:off x="5163635" y="2094110"/>
            <a:ext cx="138546" cy="132429"/>
          </a:xfrm>
          <a:prstGeom prst="ellipse">
            <a:avLst/>
          </a:prstGeom>
          <a:solidFill>
            <a:schemeClr val="accent2">
              <a:lumMod val="75000"/>
            </a:schemeClr>
          </a:solidFill>
          <a:ln w="3175">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761940">
              <a:defRPr/>
            </a:pPr>
            <a:endParaRPr lang="en-US" sz="1500" kern="1200">
              <a:solidFill>
                <a:prstClr val="white"/>
              </a:solidFill>
              <a:latin typeface="Source Sans Pro Light" panose="020B0403030403020204" pitchFamily="34" charset="0"/>
              <a:ea typeface="Source Sans Pro Light" panose="020B0403030403020204" pitchFamily="34" charset="0"/>
            </a:endParaRPr>
          </a:p>
        </p:txBody>
      </p:sp>
      <p:sp>
        <p:nvSpPr>
          <p:cNvPr id="18" name="Oval 17"/>
          <p:cNvSpPr/>
          <p:nvPr/>
        </p:nvSpPr>
        <p:spPr>
          <a:xfrm>
            <a:off x="5367982" y="2094109"/>
            <a:ext cx="138546" cy="132429"/>
          </a:xfrm>
          <a:prstGeom prst="ellipse">
            <a:avLst/>
          </a:prstGeom>
          <a:solidFill>
            <a:schemeClr val="accent2">
              <a:lumMod val="75000"/>
            </a:schemeClr>
          </a:solidFill>
          <a:ln w="3175">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761940">
              <a:defRPr/>
            </a:pPr>
            <a:endParaRPr lang="en-US" sz="1500" kern="1200">
              <a:solidFill>
                <a:prstClr val="white"/>
              </a:solidFill>
              <a:latin typeface="Source Sans Pro Light" panose="020B0403030403020204" pitchFamily="34" charset="0"/>
              <a:ea typeface="Source Sans Pro Light" panose="020B0403030403020204" pitchFamily="34" charset="0"/>
            </a:endParaRPr>
          </a:p>
        </p:txBody>
      </p:sp>
      <p:sp>
        <p:nvSpPr>
          <p:cNvPr id="19" name="Oval 18"/>
          <p:cNvSpPr/>
          <p:nvPr/>
        </p:nvSpPr>
        <p:spPr>
          <a:xfrm>
            <a:off x="6980007" y="2094110"/>
            <a:ext cx="138546" cy="132429"/>
          </a:xfrm>
          <a:prstGeom prst="ellipse">
            <a:avLst/>
          </a:prstGeom>
          <a:solidFill>
            <a:schemeClr val="accent2">
              <a:lumMod val="75000"/>
            </a:schemeClr>
          </a:solidFill>
          <a:ln w="3175">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761940">
              <a:defRPr/>
            </a:pPr>
            <a:endParaRPr lang="en-US" sz="1500" kern="1200">
              <a:solidFill>
                <a:prstClr val="white"/>
              </a:solidFill>
              <a:latin typeface="Source Sans Pro Light" panose="020B0403030403020204" pitchFamily="34" charset="0"/>
              <a:ea typeface="Source Sans Pro Light" panose="020B0403030403020204" pitchFamily="34" charset="0"/>
            </a:endParaRPr>
          </a:p>
        </p:txBody>
      </p:sp>
      <p:sp>
        <p:nvSpPr>
          <p:cNvPr id="20" name="Oval 19"/>
          <p:cNvSpPr/>
          <p:nvPr/>
        </p:nvSpPr>
        <p:spPr>
          <a:xfrm>
            <a:off x="7191459" y="2094108"/>
            <a:ext cx="138546" cy="132429"/>
          </a:xfrm>
          <a:prstGeom prst="ellipse">
            <a:avLst/>
          </a:prstGeom>
          <a:solidFill>
            <a:schemeClr val="accent2">
              <a:lumMod val="75000"/>
            </a:schemeClr>
          </a:solidFill>
          <a:ln w="3175">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761940">
              <a:defRPr/>
            </a:pPr>
            <a:endParaRPr lang="en-US" sz="1500" kern="1200">
              <a:solidFill>
                <a:prstClr val="white"/>
              </a:solidFill>
              <a:latin typeface="Source Sans Pro Light" panose="020B0403030403020204" pitchFamily="34" charset="0"/>
              <a:ea typeface="Source Sans Pro Light" panose="020B0403030403020204" pitchFamily="34" charset="0"/>
            </a:endParaRPr>
          </a:p>
        </p:txBody>
      </p:sp>
      <p:graphicFrame>
        <p:nvGraphicFramePr>
          <p:cNvPr id="21" name="Table 20">
            <a:extLst>
              <a:ext uri="{FF2B5EF4-FFF2-40B4-BE49-F238E27FC236}">
                <a16:creationId xmlns:a16="http://schemas.microsoft.com/office/drawing/2014/main" id="{89561618-19D2-FD47-90F4-55A2759D4DC3}"/>
              </a:ext>
            </a:extLst>
          </p:cNvPr>
          <p:cNvGraphicFramePr>
            <a:graphicFrameLocks noGrp="1"/>
          </p:cNvGraphicFramePr>
          <p:nvPr/>
        </p:nvGraphicFramePr>
        <p:xfrm>
          <a:off x="1172460" y="2676083"/>
          <a:ext cx="6750723" cy="228600"/>
        </p:xfrm>
        <a:graphic>
          <a:graphicData uri="http://schemas.openxmlformats.org/drawingml/2006/table">
            <a:tbl>
              <a:tblPr firstRow="1" bandRow="1"/>
              <a:tblGrid>
                <a:gridCol w="1286145">
                  <a:extLst>
                    <a:ext uri="{9D8B030D-6E8A-4147-A177-3AD203B41FA5}">
                      <a16:colId xmlns:a16="http://schemas.microsoft.com/office/drawing/2014/main" val="3133527012"/>
                    </a:ext>
                  </a:extLst>
                </a:gridCol>
                <a:gridCol w="260218">
                  <a:extLst>
                    <a:ext uri="{9D8B030D-6E8A-4147-A177-3AD203B41FA5}">
                      <a16:colId xmlns:a16="http://schemas.microsoft.com/office/drawing/2014/main" val="136029539"/>
                    </a:ext>
                  </a:extLst>
                </a:gridCol>
                <a:gridCol w="260218">
                  <a:extLst>
                    <a:ext uri="{9D8B030D-6E8A-4147-A177-3AD203B41FA5}">
                      <a16:colId xmlns:a16="http://schemas.microsoft.com/office/drawing/2014/main" val="2453551974"/>
                    </a:ext>
                  </a:extLst>
                </a:gridCol>
                <a:gridCol w="260218">
                  <a:extLst>
                    <a:ext uri="{9D8B030D-6E8A-4147-A177-3AD203B41FA5}">
                      <a16:colId xmlns:a16="http://schemas.microsoft.com/office/drawing/2014/main" val="2775936236"/>
                    </a:ext>
                  </a:extLst>
                </a:gridCol>
                <a:gridCol w="260218">
                  <a:extLst>
                    <a:ext uri="{9D8B030D-6E8A-4147-A177-3AD203B41FA5}">
                      <a16:colId xmlns:a16="http://schemas.microsoft.com/office/drawing/2014/main" val="4120386402"/>
                    </a:ext>
                  </a:extLst>
                </a:gridCol>
                <a:gridCol w="260218">
                  <a:extLst>
                    <a:ext uri="{9D8B030D-6E8A-4147-A177-3AD203B41FA5}">
                      <a16:colId xmlns:a16="http://schemas.microsoft.com/office/drawing/2014/main" val="3433598194"/>
                    </a:ext>
                  </a:extLst>
                </a:gridCol>
                <a:gridCol w="260218">
                  <a:extLst>
                    <a:ext uri="{9D8B030D-6E8A-4147-A177-3AD203B41FA5}">
                      <a16:colId xmlns:a16="http://schemas.microsoft.com/office/drawing/2014/main" val="3174697657"/>
                    </a:ext>
                  </a:extLst>
                </a:gridCol>
                <a:gridCol w="260218">
                  <a:extLst>
                    <a:ext uri="{9D8B030D-6E8A-4147-A177-3AD203B41FA5}">
                      <a16:colId xmlns:a16="http://schemas.microsoft.com/office/drawing/2014/main" val="2932787361"/>
                    </a:ext>
                  </a:extLst>
                </a:gridCol>
                <a:gridCol w="260218">
                  <a:extLst>
                    <a:ext uri="{9D8B030D-6E8A-4147-A177-3AD203B41FA5}">
                      <a16:colId xmlns:a16="http://schemas.microsoft.com/office/drawing/2014/main" val="3923929294"/>
                    </a:ext>
                  </a:extLst>
                </a:gridCol>
                <a:gridCol w="260218">
                  <a:extLst>
                    <a:ext uri="{9D8B030D-6E8A-4147-A177-3AD203B41FA5}">
                      <a16:colId xmlns:a16="http://schemas.microsoft.com/office/drawing/2014/main" val="28973551"/>
                    </a:ext>
                  </a:extLst>
                </a:gridCol>
                <a:gridCol w="260218">
                  <a:extLst>
                    <a:ext uri="{9D8B030D-6E8A-4147-A177-3AD203B41FA5}">
                      <a16:colId xmlns:a16="http://schemas.microsoft.com/office/drawing/2014/main" val="2762937939"/>
                    </a:ext>
                  </a:extLst>
                </a:gridCol>
                <a:gridCol w="260218">
                  <a:extLst>
                    <a:ext uri="{9D8B030D-6E8A-4147-A177-3AD203B41FA5}">
                      <a16:colId xmlns:a16="http://schemas.microsoft.com/office/drawing/2014/main" val="568424684"/>
                    </a:ext>
                  </a:extLst>
                </a:gridCol>
                <a:gridCol w="260218">
                  <a:extLst>
                    <a:ext uri="{9D8B030D-6E8A-4147-A177-3AD203B41FA5}">
                      <a16:colId xmlns:a16="http://schemas.microsoft.com/office/drawing/2014/main" val="2480651879"/>
                    </a:ext>
                  </a:extLst>
                </a:gridCol>
                <a:gridCol w="260218">
                  <a:extLst>
                    <a:ext uri="{9D8B030D-6E8A-4147-A177-3AD203B41FA5}">
                      <a16:colId xmlns:a16="http://schemas.microsoft.com/office/drawing/2014/main" val="4201814274"/>
                    </a:ext>
                  </a:extLst>
                </a:gridCol>
                <a:gridCol w="260218">
                  <a:extLst>
                    <a:ext uri="{9D8B030D-6E8A-4147-A177-3AD203B41FA5}">
                      <a16:colId xmlns:a16="http://schemas.microsoft.com/office/drawing/2014/main" val="1333468361"/>
                    </a:ext>
                  </a:extLst>
                </a:gridCol>
                <a:gridCol w="260218">
                  <a:extLst>
                    <a:ext uri="{9D8B030D-6E8A-4147-A177-3AD203B41FA5}">
                      <a16:colId xmlns:a16="http://schemas.microsoft.com/office/drawing/2014/main" val="1719222350"/>
                    </a:ext>
                  </a:extLst>
                </a:gridCol>
                <a:gridCol w="260218">
                  <a:extLst>
                    <a:ext uri="{9D8B030D-6E8A-4147-A177-3AD203B41FA5}">
                      <a16:colId xmlns:a16="http://schemas.microsoft.com/office/drawing/2014/main" val="1826525036"/>
                    </a:ext>
                  </a:extLst>
                </a:gridCol>
                <a:gridCol w="260218">
                  <a:extLst>
                    <a:ext uri="{9D8B030D-6E8A-4147-A177-3AD203B41FA5}">
                      <a16:colId xmlns:a16="http://schemas.microsoft.com/office/drawing/2014/main" val="3202011034"/>
                    </a:ext>
                  </a:extLst>
                </a:gridCol>
                <a:gridCol w="260218">
                  <a:extLst>
                    <a:ext uri="{9D8B030D-6E8A-4147-A177-3AD203B41FA5}">
                      <a16:colId xmlns:a16="http://schemas.microsoft.com/office/drawing/2014/main" val="4276338163"/>
                    </a:ext>
                  </a:extLst>
                </a:gridCol>
                <a:gridCol w="260218">
                  <a:extLst>
                    <a:ext uri="{9D8B030D-6E8A-4147-A177-3AD203B41FA5}">
                      <a16:colId xmlns:a16="http://schemas.microsoft.com/office/drawing/2014/main" val="2775787737"/>
                    </a:ext>
                  </a:extLst>
                </a:gridCol>
                <a:gridCol w="260218">
                  <a:extLst>
                    <a:ext uri="{9D8B030D-6E8A-4147-A177-3AD203B41FA5}">
                      <a16:colId xmlns:a16="http://schemas.microsoft.com/office/drawing/2014/main" val="2775927402"/>
                    </a:ext>
                  </a:extLst>
                </a:gridCol>
                <a:gridCol w="260218">
                  <a:extLst>
                    <a:ext uri="{9D8B030D-6E8A-4147-A177-3AD203B41FA5}">
                      <a16:colId xmlns:a16="http://schemas.microsoft.com/office/drawing/2014/main" val="4233352686"/>
                    </a:ext>
                  </a:extLst>
                </a:gridCol>
              </a:tblGrid>
              <a:tr h="0">
                <a:tc>
                  <a:txBody>
                    <a:bodyPr/>
                    <a:lstStyle/>
                    <a:p>
                      <a:pPr algn="r"/>
                      <a:r>
                        <a:rPr lang="en-US" sz="1000" b="0" i="0" dirty="0">
                          <a:latin typeface="Source Sans Pro Light" panose="020B0403030403020204" pitchFamily="34" charset="0"/>
                          <a:ea typeface="Source Sans Pro Light" panose="020B0403030403020204" pitchFamily="34" charset="0"/>
                        </a:rPr>
                        <a:t>ICD codes</a:t>
                      </a:r>
                    </a:p>
                  </a:txBody>
                  <a:tcPr marL="76200" marR="76200" marT="38100" marB="38100" anchor="ctr">
                    <a:lnL w="12700" cmpd="sng">
                      <a:noFill/>
                      <a:prstDash val="solid"/>
                    </a:lnL>
                    <a:lnR w="3175" cap="flat" cmpd="sng" algn="ctr">
                      <a:noFill/>
                      <a:prstDash val="sys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85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rgbClr val="D99694"/>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rgbClr val="D99694"/>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rgbClr val="D99694"/>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rgbClr val="D99694"/>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rgbClr val="D99694"/>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rgbClr val="D99694"/>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1601562"/>
                  </a:ext>
                </a:extLst>
              </a:tr>
            </a:tbl>
          </a:graphicData>
        </a:graphic>
      </p:graphicFrame>
      <p:graphicFrame>
        <p:nvGraphicFramePr>
          <p:cNvPr id="22" name="Table 21">
            <a:extLst>
              <a:ext uri="{FF2B5EF4-FFF2-40B4-BE49-F238E27FC236}">
                <a16:creationId xmlns:a16="http://schemas.microsoft.com/office/drawing/2014/main" id="{D6A2ECB0-7A4E-2F47-AAC4-74D879666E7C}"/>
              </a:ext>
            </a:extLst>
          </p:cNvPr>
          <p:cNvGraphicFramePr>
            <a:graphicFrameLocks noGrp="1"/>
          </p:cNvGraphicFramePr>
          <p:nvPr/>
        </p:nvGraphicFramePr>
        <p:xfrm>
          <a:off x="1174024" y="2915102"/>
          <a:ext cx="6750723" cy="228600"/>
        </p:xfrm>
        <a:graphic>
          <a:graphicData uri="http://schemas.openxmlformats.org/drawingml/2006/table">
            <a:tbl>
              <a:tblPr firstRow="1" bandRow="1"/>
              <a:tblGrid>
                <a:gridCol w="1286145">
                  <a:extLst>
                    <a:ext uri="{9D8B030D-6E8A-4147-A177-3AD203B41FA5}">
                      <a16:colId xmlns:a16="http://schemas.microsoft.com/office/drawing/2014/main" val="1867048615"/>
                    </a:ext>
                  </a:extLst>
                </a:gridCol>
                <a:gridCol w="260218">
                  <a:extLst>
                    <a:ext uri="{9D8B030D-6E8A-4147-A177-3AD203B41FA5}">
                      <a16:colId xmlns:a16="http://schemas.microsoft.com/office/drawing/2014/main" val="3292461101"/>
                    </a:ext>
                  </a:extLst>
                </a:gridCol>
                <a:gridCol w="260218">
                  <a:extLst>
                    <a:ext uri="{9D8B030D-6E8A-4147-A177-3AD203B41FA5}">
                      <a16:colId xmlns:a16="http://schemas.microsoft.com/office/drawing/2014/main" val="1051761666"/>
                    </a:ext>
                  </a:extLst>
                </a:gridCol>
                <a:gridCol w="260218">
                  <a:extLst>
                    <a:ext uri="{9D8B030D-6E8A-4147-A177-3AD203B41FA5}">
                      <a16:colId xmlns:a16="http://schemas.microsoft.com/office/drawing/2014/main" val="1221172604"/>
                    </a:ext>
                  </a:extLst>
                </a:gridCol>
                <a:gridCol w="260218">
                  <a:extLst>
                    <a:ext uri="{9D8B030D-6E8A-4147-A177-3AD203B41FA5}">
                      <a16:colId xmlns:a16="http://schemas.microsoft.com/office/drawing/2014/main" val="3367331308"/>
                    </a:ext>
                  </a:extLst>
                </a:gridCol>
                <a:gridCol w="260218">
                  <a:extLst>
                    <a:ext uri="{9D8B030D-6E8A-4147-A177-3AD203B41FA5}">
                      <a16:colId xmlns:a16="http://schemas.microsoft.com/office/drawing/2014/main" val="3194160589"/>
                    </a:ext>
                  </a:extLst>
                </a:gridCol>
                <a:gridCol w="260218">
                  <a:extLst>
                    <a:ext uri="{9D8B030D-6E8A-4147-A177-3AD203B41FA5}">
                      <a16:colId xmlns:a16="http://schemas.microsoft.com/office/drawing/2014/main" val="1974175622"/>
                    </a:ext>
                  </a:extLst>
                </a:gridCol>
                <a:gridCol w="260218">
                  <a:extLst>
                    <a:ext uri="{9D8B030D-6E8A-4147-A177-3AD203B41FA5}">
                      <a16:colId xmlns:a16="http://schemas.microsoft.com/office/drawing/2014/main" val="394175435"/>
                    </a:ext>
                  </a:extLst>
                </a:gridCol>
                <a:gridCol w="260218">
                  <a:extLst>
                    <a:ext uri="{9D8B030D-6E8A-4147-A177-3AD203B41FA5}">
                      <a16:colId xmlns:a16="http://schemas.microsoft.com/office/drawing/2014/main" val="3801966023"/>
                    </a:ext>
                  </a:extLst>
                </a:gridCol>
                <a:gridCol w="260218">
                  <a:extLst>
                    <a:ext uri="{9D8B030D-6E8A-4147-A177-3AD203B41FA5}">
                      <a16:colId xmlns:a16="http://schemas.microsoft.com/office/drawing/2014/main" val="1627121969"/>
                    </a:ext>
                  </a:extLst>
                </a:gridCol>
                <a:gridCol w="260218">
                  <a:extLst>
                    <a:ext uri="{9D8B030D-6E8A-4147-A177-3AD203B41FA5}">
                      <a16:colId xmlns:a16="http://schemas.microsoft.com/office/drawing/2014/main" val="2280928539"/>
                    </a:ext>
                  </a:extLst>
                </a:gridCol>
                <a:gridCol w="260218">
                  <a:extLst>
                    <a:ext uri="{9D8B030D-6E8A-4147-A177-3AD203B41FA5}">
                      <a16:colId xmlns:a16="http://schemas.microsoft.com/office/drawing/2014/main" val="3034376731"/>
                    </a:ext>
                  </a:extLst>
                </a:gridCol>
                <a:gridCol w="260218">
                  <a:extLst>
                    <a:ext uri="{9D8B030D-6E8A-4147-A177-3AD203B41FA5}">
                      <a16:colId xmlns:a16="http://schemas.microsoft.com/office/drawing/2014/main" val="2254759287"/>
                    </a:ext>
                  </a:extLst>
                </a:gridCol>
                <a:gridCol w="260218">
                  <a:extLst>
                    <a:ext uri="{9D8B030D-6E8A-4147-A177-3AD203B41FA5}">
                      <a16:colId xmlns:a16="http://schemas.microsoft.com/office/drawing/2014/main" val="3447785356"/>
                    </a:ext>
                  </a:extLst>
                </a:gridCol>
                <a:gridCol w="260218">
                  <a:extLst>
                    <a:ext uri="{9D8B030D-6E8A-4147-A177-3AD203B41FA5}">
                      <a16:colId xmlns:a16="http://schemas.microsoft.com/office/drawing/2014/main" val="2552773026"/>
                    </a:ext>
                  </a:extLst>
                </a:gridCol>
                <a:gridCol w="260218">
                  <a:extLst>
                    <a:ext uri="{9D8B030D-6E8A-4147-A177-3AD203B41FA5}">
                      <a16:colId xmlns:a16="http://schemas.microsoft.com/office/drawing/2014/main" val="47972788"/>
                    </a:ext>
                  </a:extLst>
                </a:gridCol>
                <a:gridCol w="260218">
                  <a:extLst>
                    <a:ext uri="{9D8B030D-6E8A-4147-A177-3AD203B41FA5}">
                      <a16:colId xmlns:a16="http://schemas.microsoft.com/office/drawing/2014/main" val="456153359"/>
                    </a:ext>
                  </a:extLst>
                </a:gridCol>
                <a:gridCol w="260218">
                  <a:extLst>
                    <a:ext uri="{9D8B030D-6E8A-4147-A177-3AD203B41FA5}">
                      <a16:colId xmlns:a16="http://schemas.microsoft.com/office/drawing/2014/main" val="2090729467"/>
                    </a:ext>
                  </a:extLst>
                </a:gridCol>
                <a:gridCol w="260218">
                  <a:extLst>
                    <a:ext uri="{9D8B030D-6E8A-4147-A177-3AD203B41FA5}">
                      <a16:colId xmlns:a16="http://schemas.microsoft.com/office/drawing/2014/main" val="772198904"/>
                    </a:ext>
                  </a:extLst>
                </a:gridCol>
                <a:gridCol w="260218">
                  <a:extLst>
                    <a:ext uri="{9D8B030D-6E8A-4147-A177-3AD203B41FA5}">
                      <a16:colId xmlns:a16="http://schemas.microsoft.com/office/drawing/2014/main" val="4187773954"/>
                    </a:ext>
                  </a:extLst>
                </a:gridCol>
                <a:gridCol w="260218">
                  <a:extLst>
                    <a:ext uri="{9D8B030D-6E8A-4147-A177-3AD203B41FA5}">
                      <a16:colId xmlns:a16="http://schemas.microsoft.com/office/drawing/2014/main" val="4182022532"/>
                    </a:ext>
                  </a:extLst>
                </a:gridCol>
                <a:gridCol w="260218">
                  <a:extLst>
                    <a:ext uri="{9D8B030D-6E8A-4147-A177-3AD203B41FA5}">
                      <a16:colId xmlns:a16="http://schemas.microsoft.com/office/drawing/2014/main" val="1990098345"/>
                    </a:ext>
                  </a:extLst>
                </a:gridCol>
              </a:tblGrid>
              <a:tr h="0">
                <a:tc>
                  <a:txBody>
                    <a:bodyPr/>
                    <a:lstStyle/>
                    <a:p>
                      <a:pPr algn="r"/>
                      <a:r>
                        <a:rPr lang="en-US" sz="1000" b="0" i="0" dirty="0">
                          <a:latin typeface="Source Sans Pro Light" panose="020B0403030403020204" pitchFamily="34" charset="0"/>
                          <a:ea typeface="Source Sans Pro Light" panose="020B0403030403020204" pitchFamily="34" charset="0"/>
                        </a:rPr>
                        <a:t>Medications</a:t>
                      </a:r>
                    </a:p>
                  </a:txBody>
                  <a:tcPr marL="76200" marR="76200" marT="38100" marB="38100" anchor="ctr">
                    <a:lnL w="12700" cmpd="sng">
                      <a:noFill/>
                      <a:prstDash val="solid"/>
                    </a:lnL>
                    <a:lnR w="3175" cap="flat" cmpd="sng" algn="ctr">
                      <a:noFill/>
                      <a:prstDash val="sys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85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7463174"/>
                  </a:ext>
                </a:extLst>
              </a:tr>
            </a:tbl>
          </a:graphicData>
        </a:graphic>
      </p:graphicFrame>
      <p:graphicFrame>
        <p:nvGraphicFramePr>
          <p:cNvPr id="23" name="Table 22">
            <a:extLst>
              <a:ext uri="{FF2B5EF4-FFF2-40B4-BE49-F238E27FC236}">
                <a16:creationId xmlns:a16="http://schemas.microsoft.com/office/drawing/2014/main" id="{41662E3C-A0C9-DF4D-BC4A-B763660EF5DF}"/>
              </a:ext>
            </a:extLst>
          </p:cNvPr>
          <p:cNvGraphicFramePr>
            <a:graphicFrameLocks noGrp="1"/>
          </p:cNvGraphicFramePr>
          <p:nvPr/>
        </p:nvGraphicFramePr>
        <p:xfrm>
          <a:off x="1174023" y="3151909"/>
          <a:ext cx="6751322" cy="228600"/>
        </p:xfrm>
        <a:graphic>
          <a:graphicData uri="http://schemas.openxmlformats.org/drawingml/2006/table">
            <a:tbl>
              <a:tblPr firstRow="1" bandRow="1"/>
              <a:tblGrid>
                <a:gridCol w="1286261">
                  <a:extLst>
                    <a:ext uri="{9D8B030D-6E8A-4147-A177-3AD203B41FA5}">
                      <a16:colId xmlns:a16="http://schemas.microsoft.com/office/drawing/2014/main" val="3732164541"/>
                    </a:ext>
                  </a:extLst>
                </a:gridCol>
                <a:gridCol w="260241">
                  <a:extLst>
                    <a:ext uri="{9D8B030D-6E8A-4147-A177-3AD203B41FA5}">
                      <a16:colId xmlns:a16="http://schemas.microsoft.com/office/drawing/2014/main" val="1342835378"/>
                    </a:ext>
                  </a:extLst>
                </a:gridCol>
                <a:gridCol w="260241">
                  <a:extLst>
                    <a:ext uri="{9D8B030D-6E8A-4147-A177-3AD203B41FA5}">
                      <a16:colId xmlns:a16="http://schemas.microsoft.com/office/drawing/2014/main" val="3941974247"/>
                    </a:ext>
                  </a:extLst>
                </a:gridCol>
                <a:gridCol w="260241">
                  <a:extLst>
                    <a:ext uri="{9D8B030D-6E8A-4147-A177-3AD203B41FA5}">
                      <a16:colId xmlns:a16="http://schemas.microsoft.com/office/drawing/2014/main" val="343635012"/>
                    </a:ext>
                  </a:extLst>
                </a:gridCol>
                <a:gridCol w="260241">
                  <a:extLst>
                    <a:ext uri="{9D8B030D-6E8A-4147-A177-3AD203B41FA5}">
                      <a16:colId xmlns:a16="http://schemas.microsoft.com/office/drawing/2014/main" val="2828599474"/>
                    </a:ext>
                  </a:extLst>
                </a:gridCol>
                <a:gridCol w="260241">
                  <a:extLst>
                    <a:ext uri="{9D8B030D-6E8A-4147-A177-3AD203B41FA5}">
                      <a16:colId xmlns:a16="http://schemas.microsoft.com/office/drawing/2014/main" val="551019797"/>
                    </a:ext>
                  </a:extLst>
                </a:gridCol>
                <a:gridCol w="260241">
                  <a:extLst>
                    <a:ext uri="{9D8B030D-6E8A-4147-A177-3AD203B41FA5}">
                      <a16:colId xmlns:a16="http://schemas.microsoft.com/office/drawing/2014/main" val="4039272452"/>
                    </a:ext>
                  </a:extLst>
                </a:gridCol>
                <a:gridCol w="260241">
                  <a:extLst>
                    <a:ext uri="{9D8B030D-6E8A-4147-A177-3AD203B41FA5}">
                      <a16:colId xmlns:a16="http://schemas.microsoft.com/office/drawing/2014/main" val="2453188894"/>
                    </a:ext>
                  </a:extLst>
                </a:gridCol>
                <a:gridCol w="260241">
                  <a:extLst>
                    <a:ext uri="{9D8B030D-6E8A-4147-A177-3AD203B41FA5}">
                      <a16:colId xmlns:a16="http://schemas.microsoft.com/office/drawing/2014/main" val="165447398"/>
                    </a:ext>
                  </a:extLst>
                </a:gridCol>
                <a:gridCol w="260241">
                  <a:extLst>
                    <a:ext uri="{9D8B030D-6E8A-4147-A177-3AD203B41FA5}">
                      <a16:colId xmlns:a16="http://schemas.microsoft.com/office/drawing/2014/main" val="1461264319"/>
                    </a:ext>
                  </a:extLst>
                </a:gridCol>
                <a:gridCol w="260241">
                  <a:extLst>
                    <a:ext uri="{9D8B030D-6E8A-4147-A177-3AD203B41FA5}">
                      <a16:colId xmlns:a16="http://schemas.microsoft.com/office/drawing/2014/main" val="1676189788"/>
                    </a:ext>
                  </a:extLst>
                </a:gridCol>
                <a:gridCol w="260241">
                  <a:extLst>
                    <a:ext uri="{9D8B030D-6E8A-4147-A177-3AD203B41FA5}">
                      <a16:colId xmlns:a16="http://schemas.microsoft.com/office/drawing/2014/main" val="3367685529"/>
                    </a:ext>
                  </a:extLst>
                </a:gridCol>
                <a:gridCol w="260241">
                  <a:extLst>
                    <a:ext uri="{9D8B030D-6E8A-4147-A177-3AD203B41FA5}">
                      <a16:colId xmlns:a16="http://schemas.microsoft.com/office/drawing/2014/main" val="488714568"/>
                    </a:ext>
                  </a:extLst>
                </a:gridCol>
                <a:gridCol w="260241">
                  <a:extLst>
                    <a:ext uri="{9D8B030D-6E8A-4147-A177-3AD203B41FA5}">
                      <a16:colId xmlns:a16="http://schemas.microsoft.com/office/drawing/2014/main" val="1022572347"/>
                    </a:ext>
                  </a:extLst>
                </a:gridCol>
                <a:gridCol w="260241">
                  <a:extLst>
                    <a:ext uri="{9D8B030D-6E8A-4147-A177-3AD203B41FA5}">
                      <a16:colId xmlns:a16="http://schemas.microsoft.com/office/drawing/2014/main" val="2205966679"/>
                    </a:ext>
                  </a:extLst>
                </a:gridCol>
                <a:gridCol w="260241">
                  <a:extLst>
                    <a:ext uri="{9D8B030D-6E8A-4147-A177-3AD203B41FA5}">
                      <a16:colId xmlns:a16="http://schemas.microsoft.com/office/drawing/2014/main" val="3498124343"/>
                    </a:ext>
                  </a:extLst>
                </a:gridCol>
                <a:gridCol w="260241">
                  <a:extLst>
                    <a:ext uri="{9D8B030D-6E8A-4147-A177-3AD203B41FA5}">
                      <a16:colId xmlns:a16="http://schemas.microsoft.com/office/drawing/2014/main" val="1076266626"/>
                    </a:ext>
                  </a:extLst>
                </a:gridCol>
                <a:gridCol w="260241">
                  <a:extLst>
                    <a:ext uri="{9D8B030D-6E8A-4147-A177-3AD203B41FA5}">
                      <a16:colId xmlns:a16="http://schemas.microsoft.com/office/drawing/2014/main" val="3199712350"/>
                    </a:ext>
                  </a:extLst>
                </a:gridCol>
                <a:gridCol w="260241">
                  <a:extLst>
                    <a:ext uri="{9D8B030D-6E8A-4147-A177-3AD203B41FA5}">
                      <a16:colId xmlns:a16="http://schemas.microsoft.com/office/drawing/2014/main" val="1989802704"/>
                    </a:ext>
                  </a:extLst>
                </a:gridCol>
                <a:gridCol w="260241">
                  <a:extLst>
                    <a:ext uri="{9D8B030D-6E8A-4147-A177-3AD203B41FA5}">
                      <a16:colId xmlns:a16="http://schemas.microsoft.com/office/drawing/2014/main" val="942480438"/>
                    </a:ext>
                  </a:extLst>
                </a:gridCol>
                <a:gridCol w="260241">
                  <a:extLst>
                    <a:ext uri="{9D8B030D-6E8A-4147-A177-3AD203B41FA5}">
                      <a16:colId xmlns:a16="http://schemas.microsoft.com/office/drawing/2014/main" val="3960338776"/>
                    </a:ext>
                  </a:extLst>
                </a:gridCol>
                <a:gridCol w="260241">
                  <a:extLst>
                    <a:ext uri="{9D8B030D-6E8A-4147-A177-3AD203B41FA5}">
                      <a16:colId xmlns:a16="http://schemas.microsoft.com/office/drawing/2014/main" val="3614446966"/>
                    </a:ext>
                  </a:extLst>
                </a:gridCol>
              </a:tblGrid>
              <a:tr h="148804">
                <a:tc>
                  <a:txBody>
                    <a:bodyPr/>
                    <a:lstStyle/>
                    <a:p>
                      <a:pPr algn="r"/>
                      <a:r>
                        <a:rPr lang="en-US" sz="1000" b="0" i="0" dirty="0">
                          <a:latin typeface="Source Sans Pro Light" panose="020B0403030403020204" pitchFamily="34" charset="0"/>
                          <a:ea typeface="Source Sans Pro Light" panose="020B0403030403020204" pitchFamily="34" charset="0"/>
                        </a:rPr>
                        <a:t>Procedures</a:t>
                      </a:r>
                    </a:p>
                  </a:txBody>
                  <a:tcPr marL="76200" marR="76200" marT="38100" marB="38100" anchor="ctr">
                    <a:lnL w="12700" cmpd="sng">
                      <a:noFill/>
                      <a:prstDash val="solid"/>
                    </a:lnL>
                    <a:lnR w="3175" cap="flat" cmpd="sng" algn="ctr">
                      <a:noFill/>
                      <a:prstDash val="sys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85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18534207"/>
                  </a:ext>
                </a:extLst>
              </a:tr>
            </a:tbl>
          </a:graphicData>
        </a:graphic>
      </p:graphicFrame>
      <p:graphicFrame>
        <p:nvGraphicFramePr>
          <p:cNvPr id="24" name="Table 23">
            <a:extLst>
              <a:ext uri="{FF2B5EF4-FFF2-40B4-BE49-F238E27FC236}">
                <a16:creationId xmlns:a16="http://schemas.microsoft.com/office/drawing/2014/main" id="{E9A84902-C133-6C4F-9C8A-0B9F2E9C17AA}"/>
              </a:ext>
            </a:extLst>
          </p:cNvPr>
          <p:cNvGraphicFramePr>
            <a:graphicFrameLocks noGrp="1"/>
          </p:cNvGraphicFramePr>
          <p:nvPr/>
        </p:nvGraphicFramePr>
        <p:xfrm>
          <a:off x="1174023" y="3390523"/>
          <a:ext cx="6751322" cy="228600"/>
        </p:xfrm>
        <a:graphic>
          <a:graphicData uri="http://schemas.openxmlformats.org/drawingml/2006/table">
            <a:tbl>
              <a:tblPr firstRow="1" bandRow="1"/>
              <a:tblGrid>
                <a:gridCol w="1286261">
                  <a:extLst>
                    <a:ext uri="{9D8B030D-6E8A-4147-A177-3AD203B41FA5}">
                      <a16:colId xmlns:a16="http://schemas.microsoft.com/office/drawing/2014/main" val="4072239125"/>
                    </a:ext>
                  </a:extLst>
                </a:gridCol>
                <a:gridCol w="260241">
                  <a:extLst>
                    <a:ext uri="{9D8B030D-6E8A-4147-A177-3AD203B41FA5}">
                      <a16:colId xmlns:a16="http://schemas.microsoft.com/office/drawing/2014/main" val="1607917842"/>
                    </a:ext>
                  </a:extLst>
                </a:gridCol>
                <a:gridCol w="260241">
                  <a:extLst>
                    <a:ext uri="{9D8B030D-6E8A-4147-A177-3AD203B41FA5}">
                      <a16:colId xmlns:a16="http://schemas.microsoft.com/office/drawing/2014/main" val="3742484884"/>
                    </a:ext>
                  </a:extLst>
                </a:gridCol>
                <a:gridCol w="260241">
                  <a:extLst>
                    <a:ext uri="{9D8B030D-6E8A-4147-A177-3AD203B41FA5}">
                      <a16:colId xmlns:a16="http://schemas.microsoft.com/office/drawing/2014/main" val="3998414943"/>
                    </a:ext>
                  </a:extLst>
                </a:gridCol>
                <a:gridCol w="260241">
                  <a:extLst>
                    <a:ext uri="{9D8B030D-6E8A-4147-A177-3AD203B41FA5}">
                      <a16:colId xmlns:a16="http://schemas.microsoft.com/office/drawing/2014/main" val="90688280"/>
                    </a:ext>
                  </a:extLst>
                </a:gridCol>
                <a:gridCol w="260241">
                  <a:extLst>
                    <a:ext uri="{9D8B030D-6E8A-4147-A177-3AD203B41FA5}">
                      <a16:colId xmlns:a16="http://schemas.microsoft.com/office/drawing/2014/main" val="4238913994"/>
                    </a:ext>
                  </a:extLst>
                </a:gridCol>
                <a:gridCol w="260241">
                  <a:extLst>
                    <a:ext uri="{9D8B030D-6E8A-4147-A177-3AD203B41FA5}">
                      <a16:colId xmlns:a16="http://schemas.microsoft.com/office/drawing/2014/main" val="4169936253"/>
                    </a:ext>
                  </a:extLst>
                </a:gridCol>
                <a:gridCol w="260241">
                  <a:extLst>
                    <a:ext uri="{9D8B030D-6E8A-4147-A177-3AD203B41FA5}">
                      <a16:colId xmlns:a16="http://schemas.microsoft.com/office/drawing/2014/main" val="2263182466"/>
                    </a:ext>
                  </a:extLst>
                </a:gridCol>
                <a:gridCol w="260241">
                  <a:extLst>
                    <a:ext uri="{9D8B030D-6E8A-4147-A177-3AD203B41FA5}">
                      <a16:colId xmlns:a16="http://schemas.microsoft.com/office/drawing/2014/main" val="333449338"/>
                    </a:ext>
                  </a:extLst>
                </a:gridCol>
                <a:gridCol w="260241">
                  <a:extLst>
                    <a:ext uri="{9D8B030D-6E8A-4147-A177-3AD203B41FA5}">
                      <a16:colId xmlns:a16="http://schemas.microsoft.com/office/drawing/2014/main" val="492013258"/>
                    </a:ext>
                  </a:extLst>
                </a:gridCol>
                <a:gridCol w="260241">
                  <a:extLst>
                    <a:ext uri="{9D8B030D-6E8A-4147-A177-3AD203B41FA5}">
                      <a16:colId xmlns:a16="http://schemas.microsoft.com/office/drawing/2014/main" val="2746523590"/>
                    </a:ext>
                  </a:extLst>
                </a:gridCol>
                <a:gridCol w="260241">
                  <a:extLst>
                    <a:ext uri="{9D8B030D-6E8A-4147-A177-3AD203B41FA5}">
                      <a16:colId xmlns:a16="http://schemas.microsoft.com/office/drawing/2014/main" val="587653070"/>
                    </a:ext>
                  </a:extLst>
                </a:gridCol>
                <a:gridCol w="260241">
                  <a:extLst>
                    <a:ext uri="{9D8B030D-6E8A-4147-A177-3AD203B41FA5}">
                      <a16:colId xmlns:a16="http://schemas.microsoft.com/office/drawing/2014/main" val="1225615396"/>
                    </a:ext>
                  </a:extLst>
                </a:gridCol>
                <a:gridCol w="260241">
                  <a:extLst>
                    <a:ext uri="{9D8B030D-6E8A-4147-A177-3AD203B41FA5}">
                      <a16:colId xmlns:a16="http://schemas.microsoft.com/office/drawing/2014/main" val="607015608"/>
                    </a:ext>
                  </a:extLst>
                </a:gridCol>
                <a:gridCol w="260241">
                  <a:extLst>
                    <a:ext uri="{9D8B030D-6E8A-4147-A177-3AD203B41FA5}">
                      <a16:colId xmlns:a16="http://schemas.microsoft.com/office/drawing/2014/main" val="1136953904"/>
                    </a:ext>
                  </a:extLst>
                </a:gridCol>
                <a:gridCol w="260241">
                  <a:extLst>
                    <a:ext uri="{9D8B030D-6E8A-4147-A177-3AD203B41FA5}">
                      <a16:colId xmlns:a16="http://schemas.microsoft.com/office/drawing/2014/main" val="3837556926"/>
                    </a:ext>
                  </a:extLst>
                </a:gridCol>
                <a:gridCol w="260241">
                  <a:extLst>
                    <a:ext uri="{9D8B030D-6E8A-4147-A177-3AD203B41FA5}">
                      <a16:colId xmlns:a16="http://schemas.microsoft.com/office/drawing/2014/main" val="783090185"/>
                    </a:ext>
                  </a:extLst>
                </a:gridCol>
                <a:gridCol w="260241">
                  <a:extLst>
                    <a:ext uri="{9D8B030D-6E8A-4147-A177-3AD203B41FA5}">
                      <a16:colId xmlns:a16="http://schemas.microsoft.com/office/drawing/2014/main" val="3411869482"/>
                    </a:ext>
                  </a:extLst>
                </a:gridCol>
                <a:gridCol w="260241">
                  <a:extLst>
                    <a:ext uri="{9D8B030D-6E8A-4147-A177-3AD203B41FA5}">
                      <a16:colId xmlns:a16="http://schemas.microsoft.com/office/drawing/2014/main" val="1849471998"/>
                    </a:ext>
                  </a:extLst>
                </a:gridCol>
                <a:gridCol w="260241">
                  <a:extLst>
                    <a:ext uri="{9D8B030D-6E8A-4147-A177-3AD203B41FA5}">
                      <a16:colId xmlns:a16="http://schemas.microsoft.com/office/drawing/2014/main" val="3525681400"/>
                    </a:ext>
                  </a:extLst>
                </a:gridCol>
                <a:gridCol w="260241">
                  <a:extLst>
                    <a:ext uri="{9D8B030D-6E8A-4147-A177-3AD203B41FA5}">
                      <a16:colId xmlns:a16="http://schemas.microsoft.com/office/drawing/2014/main" val="2168844904"/>
                    </a:ext>
                  </a:extLst>
                </a:gridCol>
                <a:gridCol w="260241">
                  <a:extLst>
                    <a:ext uri="{9D8B030D-6E8A-4147-A177-3AD203B41FA5}">
                      <a16:colId xmlns:a16="http://schemas.microsoft.com/office/drawing/2014/main" val="3612989276"/>
                    </a:ext>
                  </a:extLst>
                </a:gridCol>
              </a:tblGrid>
              <a:tr h="212540">
                <a:tc>
                  <a:txBody>
                    <a:bodyPr/>
                    <a:lstStyle/>
                    <a:p>
                      <a:pPr algn="r"/>
                      <a:r>
                        <a:rPr lang="en-US" sz="1000" b="0" i="0" dirty="0">
                          <a:latin typeface="Source Sans Pro Light" panose="020B0403030403020204" pitchFamily="34" charset="0"/>
                          <a:ea typeface="Source Sans Pro Light" panose="020B0403030403020204" pitchFamily="34" charset="0"/>
                        </a:rPr>
                        <a:t>Lab tests</a:t>
                      </a:r>
                    </a:p>
                  </a:txBody>
                  <a:tcPr marL="76200" marR="76200" marT="38100" marB="38100" anchor="ctr">
                    <a:lnL w="12700" cmpd="sng">
                      <a:noFill/>
                      <a:prstDash val="solid"/>
                    </a:lnL>
                    <a:lnR w="3175" cap="flat" cmpd="sng" algn="ctr">
                      <a:noFill/>
                      <a:prstDash val="sys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85000"/>
                      </a:schemeClr>
                    </a:solidFill>
                  </a:tcPr>
                </a:tc>
                <a:tc>
                  <a:txBody>
                    <a:bodyPr/>
                    <a:lstStyle/>
                    <a:p>
                      <a:endParaRPr lang="en-US" sz="1000" dirty="0"/>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en-US" sz="1000" dirty="0"/>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mn-lt"/>
                        <a:ea typeface="+mn-ea"/>
                        <a:cs typeface="+mn-cs"/>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en-US" sz="1000"/>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en-US" sz="1000" dirty="0"/>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en-US" sz="1000" dirty="0"/>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en-US" sz="1000" dirty="0"/>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en-US" sz="1000"/>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32645995"/>
                  </a:ext>
                </a:extLst>
              </a:tr>
            </a:tbl>
          </a:graphicData>
        </a:graphic>
      </p:graphicFrame>
      <p:graphicFrame>
        <p:nvGraphicFramePr>
          <p:cNvPr id="25" name="Table 24">
            <a:extLst>
              <a:ext uri="{FF2B5EF4-FFF2-40B4-BE49-F238E27FC236}">
                <a16:creationId xmlns:a16="http://schemas.microsoft.com/office/drawing/2014/main" id="{81B264EE-0264-3940-AE18-7BF59A642151}"/>
              </a:ext>
            </a:extLst>
          </p:cNvPr>
          <p:cNvGraphicFramePr>
            <a:graphicFrameLocks noGrp="1"/>
          </p:cNvGraphicFramePr>
          <p:nvPr/>
        </p:nvGraphicFramePr>
        <p:xfrm>
          <a:off x="1174023" y="2439970"/>
          <a:ext cx="6751322" cy="228600"/>
        </p:xfrm>
        <a:graphic>
          <a:graphicData uri="http://schemas.openxmlformats.org/drawingml/2006/table">
            <a:tbl>
              <a:tblPr firstRow="1" bandRow="1"/>
              <a:tblGrid>
                <a:gridCol w="1286261">
                  <a:extLst>
                    <a:ext uri="{9D8B030D-6E8A-4147-A177-3AD203B41FA5}">
                      <a16:colId xmlns:a16="http://schemas.microsoft.com/office/drawing/2014/main" val="2384403439"/>
                    </a:ext>
                  </a:extLst>
                </a:gridCol>
                <a:gridCol w="260241">
                  <a:extLst>
                    <a:ext uri="{9D8B030D-6E8A-4147-A177-3AD203B41FA5}">
                      <a16:colId xmlns:a16="http://schemas.microsoft.com/office/drawing/2014/main" val="2653861892"/>
                    </a:ext>
                  </a:extLst>
                </a:gridCol>
                <a:gridCol w="260241">
                  <a:extLst>
                    <a:ext uri="{9D8B030D-6E8A-4147-A177-3AD203B41FA5}">
                      <a16:colId xmlns:a16="http://schemas.microsoft.com/office/drawing/2014/main" val="3127828823"/>
                    </a:ext>
                  </a:extLst>
                </a:gridCol>
                <a:gridCol w="260241">
                  <a:extLst>
                    <a:ext uri="{9D8B030D-6E8A-4147-A177-3AD203B41FA5}">
                      <a16:colId xmlns:a16="http://schemas.microsoft.com/office/drawing/2014/main" val="1227141112"/>
                    </a:ext>
                  </a:extLst>
                </a:gridCol>
                <a:gridCol w="260241">
                  <a:extLst>
                    <a:ext uri="{9D8B030D-6E8A-4147-A177-3AD203B41FA5}">
                      <a16:colId xmlns:a16="http://schemas.microsoft.com/office/drawing/2014/main" val="4158547291"/>
                    </a:ext>
                  </a:extLst>
                </a:gridCol>
                <a:gridCol w="260241">
                  <a:extLst>
                    <a:ext uri="{9D8B030D-6E8A-4147-A177-3AD203B41FA5}">
                      <a16:colId xmlns:a16="http://schemas.microsoft.com/office/drawing/2014/main" val="2471323077"/>
                    </a:ext>
                  </a:extLst>
                </a:gridCol>
                <a:gridCol w="260241">
                  <a:extLst>
                    <a:ext uri="{9D8B030D-6E8A-4147-A177-3AD203B41FA5}">
                      <a16:colId xmlns:a16="http://schemas.microsoft.com/office/drawing/2014/main" val="1823852410"/>
                    </a:ext>
                  </a:extLst>
                </a:gridCol>
                <a:gridCol w="260241">
                  <a:extLst>
                    <a:ext uri="{9D8B030D-6E8A-4147-A177-3AD203B41FA5}">
                      <a16:colId xmlns:a16="http://schemas.microsoft.com/office/drawing/2014/main" val="2764548040"/>
                    </a:ext>
                  </a:extLst>
                </a:gridCol>
                <a:gridCol w="260241">
                  <a:extLst>
                    <a:ext uri="{9D8B030D-6E8A-4147-A177-3AD203B41FA5}">
                      <a16:colId xmlns:a16="http://schemas.microsoft.com/office/drawing/2014/main" val="1236503062"/>
                    </a:ext>
                  </a:extLst>
                </a:gridCol>
                <a:gridCol w="260241">
                  <a:extLst>
                    <a:ext uri="{9D8B030D-6E8A-4147-A177-3AD203B41FA5}">
                      <a16:colId xmlns:a16="http://schemas.microsoft.com/office/drawing/2014/main" val="56722137"/>
                    </a:ext>
                  </a:extLst>
                </a:gridCol>
                <a:gridCol w="260241">
                  <a:extLst>
                    <a:ext uri="{9D8B030D-6E8A-4147-A177-3AD203B41FA5}">
                      <a16:colId xmlns:a16="http://schemas.microsoft.com/office/drawing/2014/main" val="356628998"/>
                    </a:ext>
                  </a:extLst>
                </a:gridCol>
                <a:gridCol w="260241">
                  <a:extLst>
                    <a:ext uri="{9D8B030D-6E8A-4147-A177-3AD203B41FA5}">
                      <a16:colId xmlns:a16="http://schemas.microsoft.com/office/drawing/2014/main" val="1981690701"/>
                    </a:ext>
                  </a:extLst>
                </a:gridCol>
                <a:gridCol w="260241">
                  <a:extLst>
                    <a:ext uri="{9D8B030D-6E8A-4147-A177-3AD203B41FA5}">
                      <a16:colId xmlns:a16="http://schemas.microsoft.com/office/drawing/2014/main" val="84799777"/>
                    </a:ext>
                  </a:extLst>
                </a:gridCol>
                <a:gridCol w="260241">
                  <a:extLst>
                    <a:ext uri="{9D8B030D-6E8A-4147-A177-3AD203B41FA5}">
                      <a16:colId xmlns:a16="http://schemas.microsoft.com/office/drawing/2014/main" val="3665715898"/>
                    </a:ext>
                  </a:extLst>
                </a:gridCol>
                <a:gridCol w="260241">
                  <a:extLst>
                    <a:ext uri="{9D8B030D-6E8A-4147-A177-3AD203B41FA5}">
                      <a16:colId xmlns:a16="http://schemas.microsoft.com/office/drawing/2014/main" val="3407777581"/>
                    </a:ext>
                  </a:extLst>
                </a:gridCol>
                <a:gridCol w="260241">
                  <a:extLst>
                    <a:ext uri="{9D8B030D-6E8A-4147-A177-3AD203B41FA5}">
                      <a16:colId xmlns:a16="http://schemas.microsoft.com/office/drawing/2014/main" val="350279593"/>
                    </a:ext>
                  </a:extLst>
                </a:gridCol>
                <a:gridCol w="260241">
                  <a:extLst>
                    <a:ext uri="{9D8B030D-6E8A-4147-A177-3AD203B41FA5}">
                      <a16:colId xmlns:a16="http://schemas.microsoft.com/office/drawing/2014/main" val="2968727585"/>
                    </a:ext>
                  </a:extLst>
                </a:gridCol>
                <a:gridCol w="260241">
                  <a:extLst>
                    <a:ext uri="{9D8B030D-6E8A-4147-A177-3AD203B41FA5}">
                      <a16:colId xmlns:a16="http://schemas.microsoft.com/office/drawing/2014/main" val="331196661"/>
                    </a:ext>
                  </a:extLst>
                </a:gridCol>
                <a:gridCol w="260241">
                  <a:extLst>
                    <a:ext uri="{9D8B030D-6E8A-4147-A177-3AD203B41FA5}">
                      <a16:colId xmlns:a16="http://schemas.microsoft.com/office/drawing/2014/main" val="3375308129"/>
                    </a:ext>
                  </a:extLst>
                </a:gridCol>
                <a:gridCol w="260241">
                  <a:extLst>
                    <a:ext uri="{9D8B030D-6E8A-4147-A177-3AD203B41FA5}">
                      <a16:colId xmlns:a16="http://schemas.microsoft.com/office/drawing/2014/main" val="1987299231"/>
                    </a:ext>
                  </a:extLst>
                </a:gridCol>
                <a:gridCol w="260241">
                  <a:extLst>
                    <a:ext uri="{9D8B030D-6E8A-4147-A177-3AD203B41FA5}">
                      <a16:colId xmlns:a16="http://schemas.microsoft.com/office/drawing/2014/main" val="2674281010"/>
                    </a:ext>
                  </a:extLst>
                </a:gridCol>
                <a:gridCol w="260241">
                  <a:extLst>
                    <a:ext uri="{9D8B030D-6E8A-4147-A177-3AD203B41FA5}">
                      <a16:colId xmlns:a16="http://schemas.microsoft.com/office/drawing/2014/main" val="2867718039"/>
                    </a:ext>
                  </a:extLst>
                </a:gridCol>
              </a:tblGrid>
              <a:tr h="132429">
                <a:tc>
                  <a:txBody>
                    <a:bodyPr/>
                    <a:lstStyle/>
                    <a:p>
                      <a:pPr algn="r"/>
                      <a:r>
                        <a:rPr lang="en-US" sz="1000" b="0" i="0" dirty="0">
                          <a:latin typeface="Source Sans Pro Light" panose="020B0403030403020204" pitchFamily="34" charset="0"/>
                          <a:ea typeface="Source Sans Pro Light" panose="020B0403030403020204" pitchFamily="34" charset="0"/>
                        </a:rPr>
                        <a:t>Claims</a:t>
                      </a:r>
                    </a:p>
                  </a:txBody>
                  <a:tcPr marL="76200" marR="76200" marT="38100" marB="38100" anchor="ctr">
                    <a:lnL w="12700" cmpd="sng">
                      <a:noFill/>
                      <a:prstDash val="solid"/>
                    </a:lnL>
                    <a:lnR w="3175" cap="flat" cmpd="sng" algn="ctr">
                      <a:noFill/>
                      <a:prstDash val="sys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85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32100430"/>
                  </a:ext>
                </a:extLst>
              </a:tr>
            </a:tbl>
          </a:graphicData>
        </a:graphic>
      </p:graphicFrame>
      <p:graphicFrame>
        <p:nvGraphicFramePr>
          <p:cNvPr id="26" name="Table 25">
            <a:extLst>
              <a:ext uri="{FF2B5EF4-FFF2-40B4-BE49-F238E27FC236}">
                <a16:creationId xmlns:a16="http://schemas.microsoft.com/office/drawing/2014/main" id="{D62DED58-AC64-8947-8567-84682D53D311}"/>
              </a:ext>
            </a:extLst>
          </p:cNvPr>
          <p:cNvGraphicFramePr>
            <a:graphicFrameLocks noGrp="1"/>
          </p:cNvGraphicFramePr>
          <p:nvPr/>
        </p:nvGraphicFramePr>
        <p:xfrm>
          <a:off x="1174023" y="3862421"/>
          <a:ext cx="6751322" cy="228600"/>
        </p:xfrm>
        <a:graphic>
          <a:graphicData uri="http://schemas.openxmlformats.org/drawingml/2006/table">
            <a:tbl>
              <a:tblPr firstRow="1" bandRow="1"/>
              <a:tblGrid>
                <a:gridCol w="1286261">
                  <a:extLst>
                    <a:ext uri="{9D8B030D-6E8A-4147-A177-3AD203B41FA5}">
                      <a16:colId xmlns:a16="http://schemas.microsoft.com/office/drawing/2014/main" val="488877095"/>
                    </a:ext>
                  </a:extLst>
                </a:gridCol>
                <a:gridCol w="260241">
                  <a:extLst>
                    <a:ext uri="{9D8B030D-6E8A-4147-A177-3AD203B41FA5}">
                      <a16:colId xmlns:a16="http://schemas.microsoft.com/office/drawing/2014/main" val="3285437278"/>
                    </a:ext>
                  </a:extLst>
                </a:gridCol>
                <a:gridCol w="260241">
                  <a:extLst>
                    <a:ext uri="{9D8B030D-6E8A-4147-A177-3AD203B41FA5}">
                      <a16:colId xmlns:a16="http://schemas.microsoft.com/office/drawing/2014/main" val="2842122592"/>
                    </a:ext>
                  </a:extLst>
                </a:gridCol>
                <a:gridCol w="260241">
                  <a:extLst>
                    <a:ext uri="{9D8B030D-6E8A-4147-A177-3AD203B41FA5}">
                      <a16:colId xmlns:a16="http://schemas.microsoft.com/office/drawing/2014/main" val="4169296498"/>
                    </a:ext>
                  </a:extLst>
                </a:gridCol>
                <a:gridCol w="260241">
                  <a:extLst>
                    <a:ext uri="{9D8B030D-6E8A-4147-A177-3AD203B41FA5}">
                      <a16:colId xmlns:a16="http://schemas.microsoft.com/office/drawing/2014/main" val="749925151"/>
                    </a:ext>
                  </a:extLst>
                </a:gridCol>
                <a:gridCol w="260241">
                  <a:extLst>
                    <a:ext uri="{9D8B030D-6E8A-4147-A177-3AD203B41FA5}">
                      <a16:colId xmlns:a16="http://schemas.microsoft.com/office/drawing/2014/main" val="2725456163"/>
                    </a:ext>
                  </a:extLst>
                </a:gridCol>
                <a:gridCol w="260241">
                  <a:extLst>
                    <a:ext uri="{9D8B030D-6E8A-4147-A177-3AD203B41FA5}">
                      <a16:colId xmlns:a16="http://schemas.microsoft.com/office/drawing/2014/main" val="3222339514"/>
                    </a:ext>
                  </a:extLst>
                </a:gridCol>
                <a:gridCol w="260241">
                  <a:extLst>
                    <a:ext uri="{9D8B030D-6E8A-4147-A177-3AD203B41FA5}">
                      <a16:colId xmlns:a16="http://schemas.microsoft.com/office/drawing/2014/main" val="272203074"/>
                    </a:ext>
                  </a:extLst>
                </a:gridCol>
                <a:gridCol w="260241">
                  <a:extLst>
                    <a:ext uri="{9D8B030D-6E8A-4147-A177-3AD203B41FA5}">
                      <a16:colId xmlns:a16="http://schemas.microsoft.com/office/drawing/2014/main" val="1624034575"/>
                    </a:ext>
                  </a:extLst>
                </a:gridCol>
                <a:gridCol w="260241">
                  <a:extLst>
                    <a:ext uri="{9D8B030D-6E8A-4147-A177-3AD203B41FA5}">
                      <a16:colId xmlns:a16="http://schemas.microsoft.com/office/drawing/2014/main" val="523516719"/>
                    </a:ext>
                  </a:extLst>
                </a:gridCol>
                <a:gridCol w="260241">
                  <a:extLst>
                    <a:ext uri="{9D8B030D-6E8A-4147-A177-3AD203B41FA5}">
                      <a16:colId xmlns:a16="http://schemas.microsoft.com/office/drawing/2014/main" val="1482204930"/>
                    </a:ext>
                  </a:extLst>
                </a:gridCol>
                <a:gridCol w="260241">
                  <a:extLst>
                    <a:ext uri="{9D8B030D-6E8A-4147-A177-3AD203B41FA5}">
                      <a16:colId xmlns:a16="http://schemas.microsoft.com/office/drawing/2014/main" val="3396798329"/>
                    </a:ext>
                  </a:extLst>
                </a:gridCol>
                <a:gridCol w="260241">
                  <a:extLst>
                    <a:ext uri="{9D8B030D-6E8A-4147-A177-3AD203B41FA5}">
                      <a16:colId xmlns:a16="http://schemas.microsoft.com/office/drawing/2014/main" val="1801033148"/>
                    </a:ext>
                  </a:extLst>
                </a:gridCol>
                <a:gridCol w="260241">
                  <a:extLst>
                    <a:ext uri="{9D8B030D-6E8A-4147-A177-3AD203B41FA5}">
                      <a16:colId xmlns:a16="http://schemas.microsoft.com/office/drawing/2014/main" val="1894959131"/>
                    </a:ext>
                  </a:extLst>
                </a:gridCol>
                <a:gridCol w="260241">
                  <a:extLst>
                    <a:ext uri="{9D8B030D-6E8A-4147-A177-3AD203B41FA5}">
                      <a16:colId xmlns:a16="http://schemas.microsoft.com/office/drawing/2014/main" val="3362298651"/>
                    </a:ext>
                  </a:extLst>
                </a:gridCol>
                <a:gridCol w="260241">
                  <a:extLst>
                    <a:ext uri="{9D8B030D-6E8A-4147-A177-3AD203B41FA5}">
                      <a16:colId xmlns:a16="http://schemas.microsoft.com/office/drawing/2014/main" val="1528117606"/>
                    </a:ext>
                  </a:extLst>
                </a:gridCol>
                <a:gridCol w="260241">
                  <a:extLst>
                    <a:ext uri="{9D8B030D-6E8A-4147-A177-3AD203B41FA5}">
                      <a16:colId xmlns:a16="http://schemas.microsoft.com/office/drawing/2014/main" val="1456038317"/>
                    </a:ext>
                  </a:extLst>
                </a:gridCol>
                <a:gridCol w="260241">
                  <a:extLst>
                    <a:ext uri="{9D8B030D-6E8A-4147-A177-3AD203B41FA5}">
                      <a16:colId xmlns:a16="http://schemas.microsoft.com/office/drawing/2014/main" val="2338572018"/>
                    </a:ext>
                  </a:extLst>
                </a:gridCol>
                <a:gridCol w="260241">
                  <a:extLst>
                    <a:ext uri="{9D8B030D-6E8A-4147-A177-3AD203B41FA5}">
                      <a16:colId xmlns:a16="http://schemas.microsoft.com/office/drawing/2014/main" val="1858773697"/>
                    </a:ext>
                  </a:extLst>
                </a:gridCol>
                <a:gridCol w="260241">
                  <a:extLst>
                    <a:ext uri="{9D8B030D-6E8A-4147-A177-3AD203B41FA5}">
                      <a16:colId xmlns:a16="http://schemas.microsoft.com/office/drawing/2014/main" val="983616363"/>
                    </a:ext>
                  </a:extLst>
                </a:gridCol>
                <a:gridCol w="260241">
                  <a:extLst>
                    <a:ext uri="{9D8B030D-6E8A-4147-A177-3AD203B41FA5}">
                      <a16:colId xmlns:a16="http://schemas.microsoft.com/office/drawing/2014/main" val="3293508783"/>
                    </a:ext>
                  </a:extLst>
                </a:gridCol>
                <a:gridCol w="260241">
                  <a:extLst>
                    <a:ext uri="{9D8B030D-6E8A-4147-A177-3AD203B41FA5}">
                      <a16:colId xmlns:a16="http://schemas.microsoft.com/office/drawing/2014/main" val="3757080363"/>
                    </a:ext>
                  </a:extLst>
                </a:gridCol>
              </a:tblGrid>
              <a:tr h="105444">
                <a:tc>
                  <a:txBody>
                    <a:bodyPr/>
                    <a:lstStyle/>
                    <a:p>
                      <a:pPr algn="r"/>
                      <a:r>
                        <a:rPr lang="en-US" sz="1000" b="0" i="0" dirty="0">
                          <a:latin typeface="Source Sans Pro Light" panose="020B0403030403020204" pitchFamily="34" charset="0"/>
                          <a:ea typeface="Source Sans Pro Light" panose="020B0403030403020204" pitchFamily="34" charset="0"/>
                        </a:rPr>
                        <a:t>Bedside monitors</a:t>
                      </a:r>
                    </a:p>
                  </a:txBody>
                  <a:tcPr marL="76200" marR="76200" marT="38100" marB="38100" anchor="ctr">
                    <a:lnL w="12700" cmpd="sng">
                      <a:noFill/>
                      <a:prstDash val="solid"/>
                    </a:lnL>
                    <a:lnR w="3175" cap="flat" cmpd="sng" algn="ctr">
                      <a:noFill/>
                      <a:prstDash val="sys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85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2233167"/>
                  </a:ext>
                </a:extLst>
              </a:tr>
            </a:tbl>
          </a:graphicData>
        </a:graphic>
      </p:graphicFrame>
      <p:graphicFrame>
        <p:nvGraphicFramePr>
          <p:cNvPr id="27" name="Table 26">
            <a:extLst>
              <a:ext uri="{FF2B5EF4-FFF2-40B4-BE49-F238E27FC236}">
                <a16:creationId xmlns:a16="http://schemas.microsoft.com/office/drawing/2014/main" id="{22A835E9-8814-3446-8473-31BC1FFCADAB}"/>
              </a:ext>
            </a:extLst>
          </p:cNvPr>
          <p:cNvGraphicFramePr>
            <a:graphicFrameLocks noGrp="1"/>
          </p:cNvGraphicFramePr>
          <p:nvPr/>
        </p:nvGraphicFramePr>
        <p:xfrm>
          <a:off x="1173417" y="4339940"/>
          <a:ext cx="6751322" cy="228600"/>
        </p:xfrm>
        <a:graphic>
          <a:graphicData uri="http://schemas.openxmlformats.org/drawingml/2006/table">
            <a:tbl>
              <a:tblPr firstRow="1" bandRow="1"/>
              <a:tblGrid>
                <a:gridCol w="1286261">
                  <a:extLst>
                    <a:ext uri="{9D8B030D-6E8A-4147-A177-3AD203B41FA5}">
                      <a16:colId xmlns:a16="http://schemas.microsoft.com/office/drawing/2014/main" val="2316107151"/>
                    </a:ext>
                  </a:extLst>
                </a:gridCol>
                <a:gridCol w="260241">
                  <a:extLst>
                    <a:ext uri="{9D8B030D-6E8A-4147-A177-3AD203B41FA5}">
                      <a16:colId xmlns:a16="http://schemas.microsoft.com/office/drawing/2014/main" val="1763573956"/>
                    </a:ext>
                  </a:extLst>
                </a:gridCol>
                <a:gridCol w="260241">
                  <a:extLst>
                    <a:ext uri="{9D8B030D-6E8A-4147-A177-3AD203B41FA5}">
                      <a16:colId xmlns:a16="http://schemas.microsoft.com/office/drawing/2014/main" val="362564967"/>
                    </a:ext>
                  </a:extLst>
                </a:gridCol>
                <a:gridCol w="260241">
                  <a:extLst>
                    <a:ext uri="{9D8B030D-6E8A-4147-A177-3AD203B41FA5}">
                      <a16:colId xmlns:a16="http://schemas.microsoft.com/office/drawing/2014/main" val="3764974493"/>
                    </a:ext>
                  </a:extLst>
                </a:gridCol>
                <a:gridCol w="260241">
                  <a:extLst>
                    <a:ext uri="{9D8B030D-6E8A-4147-A177-3AD203B41FA5}">
                      <a16:colId xmlns:a16="http://schemas.microsoft.com/office/drawing/2014/main" val="2760252921"/>
                    </a:ext>
                  </a:extLst>
                </a:gridCol>
                <a:gridCol w="260241">
                  <a:extLst>
                    <a:ext uri="{9D8B030D-6E8A-4147-A177-3AD203B41FA5}">
                      <a16:colId xmlns:a16="http://schemas.microsoft.com/office/drawing/2014/main" val="238770638"/>
                    </a:ext>
                  </a:extLst>
                </a:gridCol>
                <a:gridCol w="260241">
                  <a:extLst>
                    <a:ext uri="{9D8B030D-6E8A-4147-A177-3AD203B41FA5}">
                      <a16:colId xmlns:a16="http://schemas.microsoft.com/office/drawing/2014/main" val="2772563612"/>
                    </a:ext>
                  </a:extLst>
                </a:gridCol>
                <a:gridCol w="260241">
                  <a:extLst>
                    <a:ext uri="{9D8B030D-6E8A-4147-A177-3AD203B41FA5}">
                      <a16:colId xmlns:a16="http://schemas.microsoft.com/office/drawing/2014/main" val="3947639197"/>
                    </a:ext>
                  </a:extLst>
                </a:gridCol>
                <a:gridCol w="260241">
                  <a:extLst>
                    <a:ext uri="{9D8B030D-6E8A-4147-A177-3AD203B41FA5}">
                      <a16:colId xmlns:a16="http://schemas.microsoft.com/office/drawing/2014/main" val="3667629520"/>
                    </a:ext>
                  </a:extLst>
                </a:gridCol>
                <a:gridCol w="260241">
                  <a:extLst>
                    <a:ext uri="{9D8B030D-6E8A-4147-A177-3AD203B41FA5}">
                      <a16:colId xmlns:a16="http://schemas.microsoft.com/office/drawing/2014/main" val="1660184642"/>
                    </a:ext>
                  </a:extLst>
                </a:gridCol>
                <a:gridCol w="260241">
                  <a:extLst>
                    <a:ext uri="{9D8B030D-6E8A-4147-A177-3AD203B41FA5}">
                      <a16:colId xmlns:a16="http://schemas.microsoft.com/office/drawing/2014/main" val="4090959198"/>
                    </a:ext>
                  </a:extLst>
                </a:gridCol>
                <a:gridCol w="260241">
                  <a:extLst>
                    <a:ext uri="{9D8B030D-6E8A-4147-A177-3AD203B41FA5}">
                      <a16:colId xmlns:a16="http://schemas.microsoft.com/office/drawing/2014/main" val="498973632"/>
                    </a:ext>
                  </a:extLst>
                </a:gridCol>
                <a:gridCol w="260241">
                  <a:extLst>
                    <a:ext uri="{9D8B030D-6E8A-4147-A177-3AD203B41FA5}">
                      <a16:colId xmlns:a16="http://schemas.microsoft.com/office/drawing/2014/main" val="2289497742"/>
                    </a:ext>
                  </a:extLst>
                </a:gridCol>
                <a:gridCol w="260241">
                  <a:extLst>
                    <a:ext uri="{9D8B030D-6E8A-4147-A177-3AD203B41FA5}">
                      <a16:colId xmlns:a16="http://schemas.microsoft.com/office/drawing/2014/main" val="1685602927"/>
                    </a:ext>
                  </a:extLst>
                </a:gridCol>
                <a:gridCol w="260241">
                  <a:extLst>
                    <a:ext uri="{9D8B030D-6E8A-4147-A177-3AD203B41FA5}">
                      <a16:colId xmlns:a16="http://schemas.microsoft.com/office/drawing/2014/main" val="2108476212"/>
                    </a:ext>
                  </a:extLst>
                </a:gridCol>
                <a:gridCol w="260241">
                  <a:extLst>
                    <a:ext uri="{9D8B030D-6E8A-4147-A177-3AD203B41FA5}">
                      <a16:colId xmlns:a16="http://schemas.microsoft.com/office/drawing/2014/main" val="425105198"/>
                    </a:ext>
                  </a:extLst>
                </a:gridCol>
                <a:gridCol w="260241">
                  <a:extLst>
                    <a:ext uri="{9D8B030D-6E8A-4147-A177-3AD203B41FA5}">
                      <a16:colId xmlns:a16="http://schemas.microsoft.com/office/drawing/2014/main" val="2079602634"/>
                    </a:ext>
                  </a:extLst>
                </a:gridCol>
                <a:gridCol w="260241">
                  <a:extLst>
                    <a:ext uri="{9D8B030D-6E8A-4147-A177-3AD203B41FA5}">
                      <a16:colId xmlns:a16="http://schemas.microsoft.com/office/drawing/2014/main" val="1536388796"/>
                    </a:ext>
                  </a:extLst>
                </a:gridCol>
                <a:gridCol w="260241">
                  <a:extLst>
                    <a:ext uri="{9D8B030D-6E8A-4147-A177-3AD203B41FA5}">
                      <a16:colId xmlns:a16="http://schemas.microsoft.com/office/drawing/2014/main" val="568728333"/>
                    </a:ext>
                  </a:extLst>
                </a:gridCol>
                <a:gridCol w="260241">
                  <a:extLst>
                    <a:ext uri="{9D8B030D-6E8A-4147-A177-3AD203B41FA5}">
                      <a16:colId xmlns:a16="http://schemas.microsoft.com/office/drawing/2014/main" val="649317414"/>
                    </a:ext>
                  </a:extLst>
                </a:gridCol>
                <a:gridCol w="260241">
                  <a:extLst>
                    <a:ext uri="{9D8B030D-6E8A-4147-A177-3AD203B41FA5}">
                      <a16:colId xmlns:a16="http://schemas.microsoft.com/office/drawing/2014/main" val="3209780405"/>
                    </a:ext>
                  </a:extLst>
                </a:gridCol>
                <a:gridCol w="260241">
                  <a:extLst>
                    <a:ext uri="{9D8B030D-6E8A-4147-A177-3AD203B41FA5}">
                      <a16:colId xmlns:a16="http://schemas.microsoft.com/office/drawing/2014/main" val="2897537889"/>
                    </a:ext>
                  </a:extLst>
                </a:gridCol>
              </a:tblGrid>
              <a:tr h="124846">
                <a:tc>
                  <a:txBody>
                    <a:bodyPr/>
                    <a:lstStyle/>
                    <a:p>
                      <a:pPr algn="r"/>
                      <a:r>
                        <a:rPr lang="en-US" sz="1000" b="0" i="0" dirty="0">
                          <a:latin typeface="Source Sans Pro Light" panose="020B0403030403020204" pitchFamily="34" charset="0"/>
                          <a:ea typeface="Source Sans Pro Light" panose="020B0403030403020204" pitchFamily="34" charset="0"/>
                        </a:rPr>
                        <a:t>Gene Expression</a:t>
                      </a:r>
                    </a:p>
                  </a:txBody>
                  <a:tcPr marL="76200" marR="76200" marT="38100" marB="38100" anchor="ctr">
                    <a:lnL w="12700" cmpd="sng">
                      <a:noFill/>
                      <a:prstDash val="solid"/>
                    </a:lnL>
                    <a:lnR w="3175" cap="flat" cmpd="sng" algn="ctr">
                      <a:noFill/>
                      <a:prstDash val="sys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85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08346063"/>
                  </a:ext>
                </a:extLst>
              </a:tr>
            </a:tbl>
          </a:graphicData>
        </a:graphic>
      </p:graphicFrame>
      <p:graphicFrame>
        <p:nvGraphicFramePr>
          <p:cNvPr id="36" name="Table 35">
            <a:extLst>
              <a:ext uri="{FF2B5EF4-FFF2-40B4-BE49-F238E27FC236}">
                <a16:creationId xmlns:a16="http://schemas.microsoft.com/office/drawing/2014/main" id="{300A1CB2-4AD0-964A-880C-8B47F9F7FA3E}"/>
              </a:ext>
            </a:extLst>
          </p:cNvPr>
          <p:cNvGraphicFramePr>
            <a:graphicFrameLocks noGrp="1"/>
          </p:cNvGraphicFramePr>
          <p:nvPr/>
        </p:nvGraphicFramePr>
        <p:xfrm>
          <a:off x="1173417" y="4100056"/>
          <a:ext cx="6751322" cy="228600"/>
        </p:xfrm>
        <a:graphic>
          <a:graphicData uri="http://schemas.openxmlformats.org/drawingml/2006/table">
            <a:tbl>
              <a:tblPr firstRow="1" bandRow="1"/>
              <a:tblGrid>
                <a:gridCol w="1286261">
                  <a:extLst>
                    <a:ext uri="{9D8B030D-6E8A-4147-A177-3AD203B41FA5}">
                      <a16:colId xmlns:a16="http://schemas.microsoft.com/office/drawing/2014/main" val="488877095"/>
                    </a:ext>
                  </a:extLst>
                </a:gridCol>
                <a:gridCol w="260241">
                  <a:extLst>
                    <a:ext uri="{9D8B030D-6E8A-4147-A177-3AD203B41FA5}">
                      <a16:colId xmlns:a16="http://schemas.microsoft.com/office/drawing/2014/main" val="3285437278"/>
                    </a:ext>
                  </a:extLst>
                </a:gridCol>
                <a:gridCol w="260241">
                  <a:extLst>
                    <a:ext uri="{9D8B030D-6E8A-4147-A177-3AD203B41FA5}">
                      <a16:colId xmlns:a16="http://schemas.microsoft.com/office/drawing/2014/main" val="2842122592"/>
                    </a:ext>
                  </a:extLst>
                </a:gridCol>
                <a:gridCol w="260241">
                  <a:extLst>
                    <a:ext uri="{9D8B030D-6E8A-4147-A177-3AD203B41FA5}">
                      <a16:colId xmlns:a16="http://schemas.microsoft.com/office/drawing/2014/main" val="4169296498"/>
                    </a:ext>
                  </a:extLst>
                </a:gridCol>
                <a:gridCol w="260241">
                  <a:extLst>
                    <a:ext uri="{9D8B030D-6E8A-4147-A177-3AD203B41FA5}">
                      <a16:colId xmlns:a16="http://schemas.microsoft.com/office/drawing/2014/main" val="749925151"/>
                    </a:ext>
                  </a:extLst>
                </a:gridCol>
                <a:gridCol w="260241">
                  <a:extLst>
                    <a:ext uri="{9D8B030D-6E8A-4147-A177-3AD203B41FA5}">
                      <a16:colId xmlns:a16="http://schemas.microsoft.com/office/drawing/2014/main" val="2725456163"/>
                    </a:ext>
                  </a:extLst>
                </a:gridCol>
                <a:gridCol w="260241">
                  <a:extLst>
                    <a:ext uri="{9D8B030D-6E8A-4147-A177-3AD203B41FA5}">
                      <a16:colId xmlns:a16="http://schemas.microsoft.com/office/drawing/2014/main" val="3222339514"/>
                    </a:ext>
                  </a:extLst>
                </a:gridCol>
                <a:gridCol w="260241">
                  <a:extLst>
                    <a:ext uri="{9D8B030D-6E8A-4147-A177-3AD203B41FA5}">
                      <a16:colId xmlns:a16="http://schemas.microsoft.com/office/drawing/2014/main" val="272203074"/>
                    </a:ext>
                  </a:extLst>
                </a:gridCol>
                <a:gridCol w="260241">
                  <a:extLst>
                    <a:ext uri="{9D8B030D-6E8A-4147-A177-3AD203B41FA5}">
                      <a16:colId xmlns:a16="http://schemas.microsoft.com/office/drawing/2014/main" val="1624034575"/>
                    </a:ext>
                  </a:extLst>
                </a:gridCol>
                <a:gridCol w="260241">
                  <a:extLst>
                    <a:ext uri="{9D8B030D-6E8A-4147-A177-3AD203B41FA5}">
                      <a16:colId xmlns:a16="http://schemas.microsoft.com/office/drawing/2014/main" val="523516719"/>
                    </a:ext>
                  </a:extLst>
                </a:gridCol>
                <a:gridCol w="260241">
                  <a:extLst>
                    <a:ext uri="{9D8B030D-6E8A-4147-A177-3AD203B41FA5}">
                      <a16:colId xmlns:a16="http://schemas.microsoft.com/office/drawing/2014/main" val="1482204930"/>
                    </a:ext>
                  </a:extLst>
                </a:gridCol>
                <a:gridCol w="260241">
                  <a:extLst>
                    <a:ext uri="{9D8B030D-6E8A-4147-A177-3AD203B41FA5}">
                      <a16:colId xmlns:a16="http://schemas.microsoft.com/office/drawing/2014/main" val="3396798329"/>
                    </a:ext>
                  </a:extLst>
                </a:gridCol>
                <a:gridCol w="260241">
                  <a:extLst>
                    <a:ext uri="{9D8B030D-6E8A-4147-A177-3AD203B41FA5}">
                      <a16:colId xmlns:a16="http://schemas.microsoft.com/office/drawing/2014/main" val="1801033148"/>
                    </a:ext>
                  </a:extLst>
                </a:gridCol>
                <a:gridCol w="260241">
                  <a:extLst>
                    <a:ext uri="{9D8B030D-6E8A-4147-A177-3AD203B41FA5}">
                      <a16:colId xmlns:a16="http://schemas.microsoft.com/office/drawing/2014/main" val="1894959131"/>
                    </a:ext>
                  </a:extLst>
                </a:gridCol>
                <a:gridCol w="260241">
                  <a:extLst>
                    <a:ext uri="{9D8B030D-6E8A-4147-A177-3AD203B41FA5}">
                      <a16:colId xmlns:a16="http://schemas.microsoft.com/office/drawing/2014/main" val="3362298651"/>
                    </a:ext>
                  </a:extLst>
                </a:gridCol>
                <a:gridCol w="260241">
                  <a:extLst>
                    <a:ext uri="{9D8B030D-6E8A-4147-A177-3AD203B41FA5}">
                      <a16:colId xmlns:a16="http://schemas.microsoft.com/office/drawing/2014/main" val="1528117606"/>
                    </a:ext>
                  </a:extLst>
                </a:gridCol>
                <a:gridCol w="260241">
                  <a:extLst>
                    <a:ext uri="{9D8B030D-6E8A-4147-A177-3AD203B41FA5}">
                      <a16:colId xmlns:a16="http://schemas.microsoft.com/office/drawing/2014/main" val="1456038317"/>
                    </a:ext>
                  </a:extLst>
                </a:gridCol>
                <a:gridCol w="260241">
                  <a:extLst>
                    <a:ext uri="{9D8B030D-6E8A-4147-A177-3AD203B41FA5}">
                      <a16:colId xmlns:a16="http://schemas.microsoft.com/office/drawing/2014/main" val="2338572018"/>
                    </a:ext>
                  </a:extLst>
                </a:gridCol>
                <a:gridCol w="260241">
                  <a:extLst>
                    <a:ext uri="{9D8B030D-6E8A-4147-A177-3AD203B41FA5}">
                      <a16:colId xmlns:a16="http://schemas.microsoft.com/office/drawing/2014/main" val="1858773697"/>
                    </a:ext>
                  </a:extLst>
                </a:gridCol>
                <a:gridCol w="260241">
                  <a:extLst>
                    <a:ext uri="{9D8B030D-6E8A-4147-A177-3AD203B41FA5}">
                      <a16:colId xmlns:a16="http://schemas.microsoft.com/office/drawing/2014/main" val="983616363"/>
                    </a:ext>
                  </a:extLst>
                </a:gridCol>
                <a:gridCol w="260241">
                  <a:extLst>
                    <a:ext uri="{9D8B030D-6E8A-4147-A177-3AD203B41FA5}">
                      <a16:colId xmlns:a16="http://schemas.microsoft.com/office/drawing/2014/main" val="3293508783"/>
                    </a:ext>
                  </a:extLst>
                </a:gridCol>
                <a:gridCol w="260241">
                  <a:extLst>
                    <a:ext uri="{9D8B030D-6E8A-4147-A177-3AD203B41FA5}">
                      <a16:colId xmlns:a16="http://schemas.microsoft.com/office/drawing/2014/main" val="3757080363"/>
                    </a:ext>
                  </a:extLst>
                </a:gridCol>
              </a:tblGrid>
              <a:tr h="0">
                <a:tc>
                  <a:txBody>
                    <a:bodyPr/>
                    <a:lstStyle/>
                    <a:p>
                      <a:pPr algn="r"/>
                      <a:r>
                        <a:rPr lang="en-US" sz="1000" b="0" i="0" dirty="0">
                          <a:latin typeface="Source Sans Pro Light" panose="020B0403030403020204" pitchFamily="34" charset="0"/>
                          <a:ea typeface="Source Sans Pro Light" panose="020B0403030403020204" pitchFamily="34" charset="0"/>
                        </a:rPr>
                        <a:t>Wearables</a:t>
                      </a:r>
                    </a:p>
                  </a:txBody>
                  <a:tcPr marL="76200" marR="76200" marT="38100" marB="38100" anchor="ctr">
                    <a:lnL w="12700" cmpd="sng">
                      <a:noFill/>
                      <a:prstDash val="solid"/>
                    </a:lnL>
                    <a:lnR w="3175" cap="flat" cmpd="sng" algn="ctr">
                      <a:noFill/>
                      <a:prstDash val="sys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85000"/>
                      </a:schemeClr>
                    </a:solidFill>
                  </a:tcPr>
                </a:tc>
                <a:tc>
                  <a:txBody>
                    <a:bodyPr/>
                    <a:lstStyle/>
                    <a:p>
                      <a:endParaRPr lang="en-US" sz="1000" dirty="0"/>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en-US" sz="1000" dirty="0"/>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en-US" sz="1000" dirty="0"/>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en-US" sz="1000" dirty="0"/>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en-US" sz="1000" dirty="0"/>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en-US" sz="1000" dirty="0"/>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en-US" sz="1000" dirty="0"/>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en-US" sz="1000" dirty="0"/>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en-US" sz="1000" dirty="0"/>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en-US" sz="1000" dirty="0"/>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2233167"/>
                  </a:ext>
                </a:extLst>
              </a:tr>
            </a:tbl>
          </a:graphicData>
        </a:graphic>
      </p:graphicFrame>
      <p:graphicFrame>
        <p:nvGraphicFramePr>
          <p:cNvPr id="37" name="Table 36">
            <a:extLst>
              <a:ext uri="{FF2B5EF4-FFF2-40B4-BE49-F238E27FC236}">
                <a16:creationId xmlns:a16="http://schemas.microsoft.com/office/drawing/2014/main" id="{096CCF10-9094-B04E-9A5E-34EAE600B9A7}"/>
              </a:ext>
            </a:extLst>
          </p:cNvPr>
          <p:cNvGraphicFramePr>
            <a:graphicFrameLocks noGrp="1"/>
          </p:cNvGraphicFramePr>
          <p:nvPr/>
        </p:nvGraphicFramePr>
        <p:xfrm>
          <a:off x="1173418" y="4578311"/>
          <a:ext cx="6751321" cy="228600"/>
        </p:xfrm>
        <a:graphic>
          <a:graphicData uri="http://schemas.openxmlformats.org/drawingml/2006/table">
            <a:tbl>
              <a:tblPr firstRow="1" bandRow="1"/>
              <a:tblGrid>
                <a:gridCol w="1286260">
                  <a:extLst>
                    <a:ext uri="{9D8B030D-6E8A-4147-A177-3AD203B41FA5}">
                      <a16:colId xmlns:a16="http://schemas.microsoft.com/office/drawing/2014/main" val="488877095"/>
                    </a:ext>
                  </a:extLst>
                </a:gridCol>
                <a:gridCol w="260241">
                  <a:extLst>
                    <a:ext uri="{9D8B030D-6E8A-4147-A177-3AD203B41FA5}">
                      <a16:colId xmlns:a16="http://schemas.microsoft.com/office/drawing/2014/main" val="3285437278"/>
                    </a:ext>
                  </a:extLst>
                </a:gridCol>
                <a:gridCol w="260241">
                  <a:extLst>
                    <a:ext uri="{9D8B030D-6E8A-4147-A177-3AD203B41FA5}">
                      <a16:colId xmlns:a16="http://schemas.microsoft.com/office/drawing/2014/main" val="2842122592"/>
                    </a:ext>
                  </a:extLst>
                </a:gridCol>
                <a:gridCol w="260241">
                  <a:extLst>
                    <a:ext uri="{9D8B030D-6E8A-4147-A177-3AD203B41FA5}">
                      <a16:colId xmlns:a16="http://schemas.microsoft.com/office/drawing/2014/main" val="4169296498"/>
                    </a:ext>
                  </a:extLst>
                </a:gridCol>
                <a:gridCol w="260241">
                  <a:extLst>
                    <a:ext uri="{9D8B030D-6E8A-4147-A177-3AD203B41FA5}">
                      <a16:colId xmlns:a16="http://schemas.microsoft.com/office/drawing/2014/main" val="749925151"/>
                    </a:ext>
                  </a:extLst>
                </a:gridCol>
                <a:gridCol w="260241">
                  <a:extLst>
                    <a:ext uri="{9D8B030D-6E8A-4147-A177-3AD203B41FA5}">
                      <a16:colId xmlns:a16="http://schemas.microsoft.com/office/drawing/2014/main" val="2725456163"/>
                    </a:ext>
                  </a:extLst>
                </a:gridCol>
                <a:gridCol w="260241">
                  <a:extLst>
                    <a:ext uri="{9D8B030D-6E8A-4147-A177-3AD203B41FA5}">
                      <a16:colId xmlns:a16="http://schemas.microsoft.com/office/drawing/2014/main" val="3222339514"/>
                    </a:ext>
                  </a:extLst>
                </a:gridCol>
                <a:gridCol w="260241">
                  <a:extLst>
                    <a:ext uri="{9D8B030D-6E8A-4147-A177-3AD203B41FA5}">
                      <a16:colId xmlns:a16="http://schemas.microsoft.com/office/drawing/2014/main" val="272203074"/>
                    </a:ext>
                  </a:extLst>
                </a:gridCol>
                <a:gridCol w="260241">
                  <a:extLst>
                    <a:ext uri="{9D8B030D-6E8A-4147-A177-3AD203B41FA5}">
                      <a16:colId xmlns:a16="http://schemas.microsoft.com/office/drawing/2014/main" val="1624034575"/>
                    </a:ext>
                  </a:extLst>
                </a:gridCol>
                <a:gridCol w="260241">
                  <a:extLst>
                    <a:ext uri="{9D8B030D-6E8A-4147-A177-3AD203B41FA5}">
                      <a16:colId xmlns:a16="http://schemas.microsoft.com/office/drawing/2014/main" val="523516719"/>
                    </a:ext>
                  </a:extLst>
                </a:gridCol>
                <a:gridCol w="260241">
                  <a:extLst>
                    <a:ext uri="{9D8B030D-6E8A-4147-A177-3AD203B41FA5}">
                      <a16:colId xmlns:a16="http://schemas.microsoft.com/office/drawing/2014/main" val="1482204930"/>
                    </a:ext>
                  </a:extLst>
                </a:gridCol>
                <a:gridCol w="260241">
                  <a:extLst>
                    <a:ext uri="{9D8B030D-6E8A-4147-A177-3AD203B41FA5}">
                      <a16:colId xmlns:a16="http://schemas.microsoft.com/office/drawing/2014/main" val="3396798329"/>
                    </a:ext>
                  </a:extLst>
                </a:gridCol>
                <a:gridCol w="260241">
                  <a:extLst>
                    <a:ext uri="{9D8B030D-6E8A-4147-A177-3AD203B41FA5}">
                      <a16:colId xmlns:a16="http://schemas.microsoft.com/office/drawing/2014/main" val="1801033148"/>
                    </a:ext>
                  </a:extLst>
                </a:gridCol>
                <a:gridCol w="260241">
                  <a:extLst>
                    <a:ext uri="{9D8B030D-6E8A-4147-A177-3AD203B41FA5}">
                      <a16:colId xmlns:a16="http://schemas.microsoft.com/office/drawing/2014/main" val="1894959131"/>
                    </a:ext>
                  </a:extLst>
                </a:gridCol>
                <a:gridCol w="260241">
                  <a:extLst>
                    <a:ext uri="{9D8B030D-6E8A-4147-A177-3AD203B41FA5}">
                      <a16:colId xmlns:a16="http://schemas.microsoft.com/office/drawing/2014/main" val="3362298651"/>
                    </a:ext>
                  </a:extLst>
                </a:gridCol>
                <a:gridCol w="260241">
                  <a:extLst>
                    <a:ext uri="{9D8B030D-6E8A-4147-A177-3AD203B41FA5}">
                      <a16:colId xmlns:a16="http://schemas.microsoft.com/office/drawing/2014/main" val="1528117606"/>
                    </a:ext>
                  </a:extLst>
                </a:gridCol>
                <a:gridCol w="260241">
                  <a:extLst>
                    <a:ext uri="{9D8B030D-6E8A-4147-A177-3AD203B41FA5}">
                      <a16:colId xmlns:a16="http://schemas.microsoft.com/office/drawing/2014/main" val="1456038317"/>
                    </a:ext>
                  </a:extLst>
                </a:gridCol>
                <a:gridCol w="260241">
                  <a:extLst>
                    <a:ext uri="{9D8B030D-6E8A-4147-A177-3AD203B41FA5}">
                      <a16:colId xmlns:a16="http://schemas.microsoft.com/office/drawing/2014/main" val="2338572018"/>
                    </a:ext>
                  </a:extLst>
                </a:gridCol>
                <a:gridCol w="260241">
                  <a:extLst>
                    <a:ext uri="{9D8B030D-6E8A-4147-A177-3AD203B41FA5}">
                      <a16:colId xmlns:a16="http://schemas.microsoft.com/office/drawing/2014/main" val="1858773697"/>
                    </a:ext>
                  </a:extLst>
                </a:gridCol>
                <a:gridCol w="260241">
                  <a:extLst>
                    <a:ext uri="{9D8B030D-6E8A-4147-A177-3AD203B41FA5}">
                      <a16:colId xmlns:a16="http://schemas.microsoft.com/office/drawing/2014/main" val="983616363"/>
                    </a:ext>
                  </a:extLst>
                </a:gridCol>
                <a:gridCol w="260241">
                  <a:extLst>
                    <a:ext uri="{9D8B030D-6E8A-4147-A177-3AD203B41FA5}">
                      <a16:colId xmlns:a16="http://schemas.microsoft.com/office/drawing/2014/main" val="3293508783"/>
                    </a:ext>
                  </a:extLst>
                </a:gridCol>
                <a:gridCol w="260241">
                  <a:extLst>
                    <a:ext uri="{9D8B030D-6E8A-4147-A177-3AD203B41FA5}">
                      <a16:colId xmlns:a16="http://schemas.microsoft.com/office/drawing/2014/main" val="3757080363"/>
                    </a:ext>
                  </a:extLst>
                </a:gridCol>
              </a:tblGrid>
              <a:tr h="0">
                <a:tc>
                  <a:txBody>
                    <a:bodyPr/>
                    <a:lstStyle/>
                    <a:p>
                      <a:pPr algn="r"/>
                      <a:r>
                        <a:rPr lang="en-US" sz="1000" b="0" i="0" dirty="0">
                          <a:latin typeface="Source Sans Pro Light" panose="020B0403030403020204" pitchFamily="34" charset="0"/>
                          <a:ea typeface="Source Sans Pro Light" panose="020B0403030403020204" pitchFamily="34" charset="0"/>
                        </a:rPr>
                        <a:t>Phone usage</a:t>
                      </a:r>
                    </a:p>
                  </a:txBody>
                  <a:tcPr marL="76200" marR="76200" marT="38100" marB="38100" anchor="ctr">
                    <a:lnL w="12700" cmpd="sng">
                      <a:noFill/>
                      <a:prstDash val="solid"/>
                    </a:lnL>
                    <a:lnR w="3175" cap="flat" cmpd="sng" algn="ctr">
                      <a:noFill/>
                      <a:prstDash val="sys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85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42233167"/>
                  </a:ext>
                </a:extLst>
              </a:tr>
            </a:tbl>
          </a:graphicData>
        </a:graphic>
      </p:graphicFrame>
      <p:graphicFrame>
        <p:nvGraphicFramePr>
          <p:cNvPr id="38" name="Table 37">
            <a:extLst>
              <a:ext uri="{FF2B5EF4-FFF2-40B4-BE49-F238E27FC236}">
                <a16:creationId xmlns:a16="http://schemas.microsoft.com/office/drawing/2014/main" id="{6F09FDB0-022C-A74C-B484-6FCE328A3007}"/>
              </a:ext>
            </a:extLst>
          </p:cNvPr>
          <p:cNvGraphicFramePr>
            <a:graphicFrameLocks noGrp="1"/>
          </p:cNvGraphicFramePr>
          <p:nvPr/>
        </p:nvGraphicFramePr>
        <p:xfrm>
          <a:off x="1173417" y="4813870"/>
          <a:ext cx="6751323" cy="228600"/>
        </p:xfrm>
        <a:graphic>
          <a:graphicData uri="http://schemas.openxmlformats.org/drawingml/2006/table">
            <a:tbl>
              <a:tblPr firstRow="1" bandRow="1"/>
              <a:tblGrid>
                <a:gridCol w="1286262">
                  <a:extLst>
                    <a:ext uri="{9D8B030D-6E8A-4147-A177-3AD203B41FA5}">
                      <a16:colId xmlns:a16="http://schemas.microsoft.com/office/drawing/2014/main" val="488877095"/>
                    </a:ext>
                  </a:extLst>
                </a:gridCol>
                <a:gridCol w="260241">
                  <a:extLst>
                    <a:ext uri="{9D8B030D-6E8A-4147-A177-3AD203B41FA5}">
                      <a16:colId xmlns:a16="http://schemas.microsoft.com/office/drawing/2014/main" val="3285437278"/>
                    </a:ext>
                  </a:extLst>
                </a:gridCol>
                <a:gridCol w="260241">
                  <a:extLst>
                    <a:ext uri="{9D8B030D-6E8A-4147-A177-3AD203B41FA5}">
                      <a16:colId xmlns:a16="http://schemas.microsoft.com/office/drawing/2014/main" val="2842122592"/>
                    </a:ext>
                  </a:extLst>
                </a:gridCol>
                <a:gridCol w="260241">
                  <a:extLst>
                    <a:ext uri="{9D8B030D-6E8A-4147-A177-3AD203B41FA5}">
                      <a16:colId xmlns:a16="http://schemas.microsoft.com/office/drawing/2014/main" val="4169296498"/>
                    </a:ext>
                  </a:extLst>
                </a:gridCol>
                <a:gridCol w="260241">
                  <a:extLst>
                    <a:ext uri="{9D8B030D-6E8A-4147-A177-3AD203B41FA5}">
                      <a16:colId xmlns:a16="http://schemas.microsoft.com/office/drawing/2014/main" val="749925151"/>
                    </a:ext>
                  </a:extLst>
                </a:gridCol>
                <a:gridCol w="260241">
                  <a:extLst>
                    <a:ext uri="{9D8B030D-6E8A-4147-A177-3AD203B41FA5}">
                      <a16:colId xmlns:a16="http://schemas.microsoft.com/office/drawing/2014/main" val="2725456163"/>
                    </a:ext>
                  </a:extLst>
                </a:gridCol>
                <a:gridCol w="260241">
                  <a:extLst>
                    <a:ext uri="{9D8B030D-6E8A-4147-A177-3AD203B41FA5}">
                      <a16:colId xmlns:a16="http://schemas.microsoft.com/office/drawing/2014/main" val="3222339514"/>
                    </a:ext>
                  </a:extLst>
                </a:gridCol>
                <a:gridCol w="260241">
                  <a:extLst>
                    <a:ext uri="{9D8B030D-6E8A-4147-A177-3AD203B41FA5}">
                      <a16:colId xmlns:a16="http://schemas.microsoft.com/office/drawing/2014/main" val="272203074"/>
                    </a:ext>
                  </a:extLst>
                </a:gridCol>
                <a:gridCol w="260241">
                  <a:extLst>
                    <a:ext uri="{9D8B030D-6E8A-4147-A177-3AD203B41FA5}">
                      <a16:colId xmlns:a16="http://schemas.microsoft.com/office/drawing/2014/main" val="1624034575"/>
                    </a:ext>
                  </a:extLst>
                </a:gridCol>
                <a:gridCol w="260241">
                  <a:extLst>
                    <a:ext uri="{9D8B030D-6E8A-4147-A177-3AD203B41FA5}">
                      <a16:colId xmlns:a16="http://schemas.microsoft.com/office/drawing/2014/main" val="523516719"/>
                    </a:ext>
                  </a:extLst>
                </a:gridCol>
                <a:gridCol w="260241">
                  <a:extLst>
                    <a:ext uri="{9D8B030D-6E8A-4147-A177-3AD203B41FA5}">
                      <a16:colId xmlns:a16="http://schemas.microsoft.com/office/drawing/2014/main" val="1482204930"/>
                    </a:ext>
                  </a:extLst>
                </a:gridCol>
                <a:gridCol w="260241">
                  <a:extLst>
                    <a:ext uri="{9D8B030D-6E8A-4147-A177-3AD203B41FA5}">
                      <a16:colId xmlns:a16="http://schemas.microsoft.com/office/drawing/2014/main" val="3396798329"/>
                    </a:ext>
                  </a:extLst>
                </a:gridCol>
                <a:gridCol w="260241">
                  <a:extLst>
                    <a:ext uri="{9D8B030D-6E8A-4147-A177-3AD203B41FA5}">
                      <a16:colId xmlns:a16="http://schemas.microsoft.com/office/drawing/2014/main" val="1801033148"/>
                    </a:ext>
                  </a:extLst>
                </a:gridCol>
                <a:gridCol w="260241">
                  <a:extLst>
                    <a:ext uri="{9D8B030D-6E8A-4147-A177-3AD203B41FA5}">
                      <a16:colId xmlns:a16="http://schemas.microsoft.com/office/drawing/2014/main" val="1894959131"/>
                    </a:ext>
                  </a:extLst>
                </a:gridCol>
                <a:gridCol w="260241">
                  <a:extLst>
                    <a:ext uri="{9D8B030D-6E8A-4147-A177-3AD203B41FA5}">
                      <a16:colId xmlns:a16="http://schemas.microsoft.com/office/drawing/2014/main" val="3362298651"/>
                    </a:ext>
                  </a:extLst>
                </a:gridCol>
                <a:gridCol w="260241">
                  <a:extLst>
                    <a:ext uri="{9D8B030D-6E8A-4147-A177-3AD203B41FA5}">
                      <a16:colId xmlns:a16="http://schemas.microsoft.com/office/drawing/2014/main" val="1528117606"/>
                    </a:ext>
                  </a:extLst>
                </a:gridCol>
                <a:gridCol w="260241">
                  <a:extLst>
                    <a:ext uri="{9D8B030D-6E8A-4147-A177-3AD203B41FA5}">
                      <a16:colId xmlns:a16="http://schemas.microsoft.com/office/drawing/2014/main" val="1456038317"/>
                    </a:ext>
                  </a:extLst>
                </a:gridCol>
                <a:gridCol w="260241">
                  <a:extLst>
                    <a:ext uri="{9D8B030D-6E8A-4147-A177-3AD203B41FA5}">
                      <a16:colId xmlns:a16="http://schemas.microsoft.com/office/drawing/2014/main" val="2338572018"/>
                    </a:ext>
                  </a:extLst>
                </a:gridCol>
                <a:gridCol w="260241">
                  <a:extLst>
                    <a:ext uri="{9D8B030D-6E8A-4147-A177-3AD203B41FA5}">
                      <a16:colId xmlns:a16="http://schemas.microsoft.com/office/drawing/2014/main" val="1858773697"/>
                    </a:ext>
                  </a:extLst>
                </a:gridCol>
                <a:gridCol w="260241">
                  <a:extLst>
                    <a:ext uri="{9D8B030D-6E8A-4147-A177-3AD203B41FA5}">
                      <a16:colId xmlns:a16="http://schemas.microsoft.com/office/drawing/2014/main" val="983616363"/>
                    </a:ext>
                  </a:extLst>
                </a:gridCol>
                <a:gridCol w="260241">
                  <a:extLst>
                    <a:ext uri="{9D8B030D-6E8A-4147-A177-3AD203B41FA5}">
                      <a16:colId xmlns:a16="http://schemas.microsoft.com/office/drawing/2014/main" val="3293508783"/>
                    </a:ext>
                  </a:extLst>
                </a:gridCol>
                <a:gridCol w="260241">
                  <a:extLst>
                    <a:ext uri="{9D8B030D-6E8A-4147-A177-3AD203B41FA5}">
                      <a16:colId xmlns:a16="http://schemas.microsoft.com/office/drawing/2014/main" val="3757080363"/>
                    </a:ext>
                  </a:extLst>
                </a:gridCol>
              </a:tblGrid>
              <a:tr h="119633">
                <a:tc>
                  <a:txBody>
                    <a:bodyPr/>
                    <a:lstStyle/>
                    <a:p>
                      <a:pPr algn="r"/>
                      <a:r>
                        <a:rPr lang="en-US" sz="1000" b="0" i="0" dirty="0">
                          <a:latin typeface="Source Sans Pro Light" panose="020B0403030403020204" pitchFamily="34" charset="0"/>
                          <a:ea typeface="Source Sans Pro Light" panose="020B0403030403020204" pitchFamily="34" charset="0"/>
                        </a:rPr>
                        <a:t>Browsing history</a:t>
                      </a:r>
                    </a:p>
                  </a:txBody>
                  <a:tcPr marL="76200" marR="76200" marT="38100" marB="38100" anchor="ctr">
                    <a:lnL w="12700" cmpd="sng">
                      <a:noFill/>
                      <a:prstDash val="solid"/>
                    </a:lnL>
                    <a:lnR w="3175" cap="flat" cmpd="sng" algn="ctr">
                      <a:noFill/>
                      <a:prstDash val="sys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85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2233167"/>
                  </a:ext>
                </a:extLst>
              </a:tr>
            </a:tbl>
          </a:graphicData>
        </a:graphic>
      </p:graphicFrame>
      <p:graphicFrame>
        <p:nvGraphicFramePr>
          <p:cNvPr id="39" name="Table 38">
            <a:extLst>
              <a:ext uri="{FF2B5EF4-FFF2-40B4-BE49-F238E27FC236}">
                <a16:creationId xmlns:a16="http://schemas.microsoft.com/office/drawing/2014/main" id="{8D28C62B-CC5C-D94A-A1DE-CFBEB6F10172}"/>
              </a:ext>
            </a:extLst>
          </p:cNvPr>
          <p:cNvGraphicFramePr>
            <a:graphicFrameLocks noGrp="1"/>
          </p:cNvGraphicFramePr>
          <p:nvPr/>
        </p:nvGraphicFramePr>
        <p:xfrm>
          <a:off x="1173416" y="5048210"/>
          <a:ext cx="6751322" cy="228600"/>
        </p:xfrm>
        <a:graphic>
          <a:graphicData uri="http://schemas.openxmlformats.org/drawingml/2006/table">
            <a:tbl>
              <a:tblPr firstRow="1" bandRow="1"/>
              <a:tblGrid>
                <a:gridCol w="1286261">
                  <a:extLst>
                    <a:ext uri="{9D8B030D-6E8A-4147-A177-3AD203B41FA5}">
                      <a16:colId xmlns:a16="http://schemas.microsoft.com/office/drawing/2014/main" val="488877095"/>
                    </a:ext>
                  </a:extLst>
                </a:gridCol>
                <a:gridCol w="260241">
                  <a:extLst>
                    <a:ext uri="{9D8B030D-6E8A-4147-A177-3AD203B41FA5}">
                      <a16:colId xmlns:a16="http://schemas.microsoft.com/office/drawing/2014/main" val="3285437278"/>
                    </a:ext>
                  </a:extLst>
                </a:gridCol>
                <a:gridCol w="260241">
                  <a:extLst>
                    <a:ext uri="{9D8B030D-6E8A-4147-A177-3AD203B41FA5}">
                      <a16:colId xmlns:a16="http://schemas.microsoft.com/office/drawing/2014/main" val="2842122592"/>
                    </a:ext>
                  </a:extLst>
                </a:gridCol>
                <a:gridCol w="260241">
                  <a:extLst>
                    <a:ext uri="{9D8B030D-6E8A-4147-A177-3AD203B41FA5}">
                      <a16:colId xmlns:a16="http://schemas.microsoft.com/office/drawing/2014/main" val="4169296498"/>
                    </a:ext>
                  </a:extLst>
                </a:gridCol>
                <a:gridCol w="260241">
                  <a:extLst>
                    <a:ext uri="{9D8B030D-6E8A-4147-A177-3AD203B41FA5}">
                      <a16:colId xmlns:a16="http://schemas.microsoft.com/office/drawing/2014/main" val="749925151"/>
                    </a:ext>
                  </a:extLst>
                </a:gridCol>
                <a:gridCol w="260241">
                  <a:extLst>
                    <a:ext uri="{9D8B030D-6E8A-4147-A177-3AD203B41FA5}">
                      <a16:colId xmlns:a16="http://schemas.microsoft.com/office/drawing/2014/main" val="2725456163"/>
                    </a:ext>
                  </a:extLst>
                </a:gridCol>
                <a:gridCol w="260241">
                  <a:extLst>
                    <a:ext uri="{9D8B030D-6E8A-4147-A177-3AD203B41FA5}">
                      <a16:colId xmlns:a16="http://schemas.microsoft.com/office/drawing/2014/main" val="3222339514"/>
                    </a:ext>
                  </a:extLst>
                </a:gridCol>
                <a:gridCol w="260241">
                  <a:extLst>
                    <a:ext uri="{9D8B030D-6E8A-4147-A177-3AD203B41FA5}">
                      <a16:colId xmlns:a16="http://schemas.microsoft.com/office/drawing/2014/main" val="272203074"/>
                    </a:ext>
                  </a:extLst>
                </a:gridCol>
                <a:gridCol w="260241">
                  <a:extLst>
                    <a:ext uri="{9D8B030D-6E8A-4147-A177-3AD203B41FA5}">
                      <a16:colId xmlns:a16="http://schemas.microsoft.com/office/drawing/2014/main" val="1624034575"/>
                    </a:ext>
                  </a:extLst>
                </a:gridCol>
                <a:gridCol w="260241">
                  <a:extLst>
                    <a:ext uri="{9D8B030D-6E8A-4147-A177-3AD203B41FA5}">
                      <a16:colId xmlns:a16="http://schemas.microsoft.com/office/drawing/2014/main" val="523516719"/>
                    </a:ext>
                  </a:extLst>
                </a:gridCol>
                <a:gridCol w="260241">
                  <a:extLst>
                    <a:ext uri="{9D8B030D-6E8A-4147-A177-3AD203B41FA5}">
                      <a16:colId xmlns:a16="http://schemas.microsoft.com/office/drawing/2014/main" val="1482204930"/>
                    </a:ext>
                  </a:extLst>
                </a:gridCol>
                <a:gridCol w="260241">
                  <a:extLst>
                    <a:ext uri="{9D8B030D-6E8A-4147-A177-3AD203B41FA5}">
                      <a16:colId xmlns:a16="http://schemas.microsoft.com/office/drawing/2014/main" val="3396798329"/>
                    </a:ext>
                  </a:extLst>
                </a:gridCol>
                <a:gridCol w="260241">
                  <a:extLst>
                    <a:ext uri="{9D8B030D-6E8A-4147-A177-3AD203B41FA5}">
                      <a16:colId xmlns:a16="http://schemas.microsoft.com/office/drawing/2014/main" val="1801033148"/>
                    </a:ext>
                  </a:extLst>
                </a:gridCol>
                <a:gridCol w="260241">
                  <a:extLst>
                    <a:ext uri="{9D8B030D-6E8A-4147-A177-3AD203B41FA5}">
                      <a16:colId xmlns:a16="http://schemas.microsoft.com/office/drawing/2014/main" val="1894959131"/>
                    </a:ext>
                  </a:extLst>
                </a:gridCol>
                <a:gridCol w="260241">
                  <a:extLst>
                    <a:ext uri="{9D8B030D-6E8A-4147-A177-3AD203B41FA5}">
                      <a16:colId xmlns:a16="http://schemas.microsoft.com/office/drawing/2014/main" val="3362298651"/>
                    </a:ext>
                  </a:extLst>
                </a:gridCol>
                <a:gridCol w="260241">
                  <a:extLst>
                    <a:ext uri="{9D8B030D-6E8A-4147-A177-3AD203B41FA5}">
                      <a16:colId xmlns:a16="http://schemas.microsoft.com/office/drawing/2014/main" val="1528117606"/>
                    </a:ext>
                  </a:extLst>
                </a:gridCol>
                <a:gridCol w="260241">
                  <a:extLst>
                    <a:ext uri="{9D8B030D-6E8A-4147-A177-3AD203B41FA5}">
                      <a16:colId xmlns:a16="http://schemas.microsoft.com/office/drawing/2014/main" val="1456038317"/>
                    </a:ext>
                  </a:extLst>
                </a:gridCol>
                <a:gridCol w="260241">
                  <a:extLst>
                    <a:ext uri="{9D8B030D-6E8A-4147-A177-3AD203B41FA5}">
                      <a16:colId xmlns:a16="http://schemas.microsoft.com/office/drawing/2014/main" val="2338572018"/>
                    </a:ext>
                  </a:extLst>
                </a:gridCol>
                <a:gridCol w="260241">
                  <a:extLst>
                    <a:ext uri="{9D8B030D-6E8A-4147-A177-3AD203B41FA5}">
                      <a16:colId xmlns:a16="http://schemas.microsoft.com/office/drawing/2014/main" val="1858773697"/>
                    </a:ext>
                  </a:extLst>
                </a:gridCol>
                <a:gridCol w="260241">
                  <a:extLst>
                    <a:ext uri="{9D8B030D-6E8A-4147-A177-3AD203B41FA5}">
                      <a16:colId xmlns:a16="http://schemas.microsoft.com/office/drawing/2014/main" val="983616363"/>
                    </a:ext>
                  </a:extLst>
                </a:gridCol>
                <a:gridCol w="260241">
                  <a:extLst>
                    <a:ext uri="{9D8B030D-6E8A-4147-A177-3AD203B41FA5}">
                      <a16:colId xmlns:a16="http://schemas.microsoft.com/office/drawing/2014/main" val="3293508783"/>
                    </a:ext>
                  </a:extLst>
                </a:gridCol>
                <a:gridCol w="260241">
                  <a:extLst>
                    <a:ext uri="{9D8B030D-6E8A-4147-A177-3AD203B41FA5}">
                      <a16:colId xmlns:a16="http://schemas.microsoft.com/office/drawing/2014/main" val="3757080363"/>
                    </a:ext>
                  </a:extLst>
                </a:gridCol>
              </a:tblGrid>
              <a:tr h="152302">
                <a:tc>
                  <a:txBody>
                    <a:bodyPr/>
                    <a:lstStyle/>
                    <a:p>
                      <a:pPr algn="r"/>
                      <a:r>
                        <a:rPr lang="en-US" sz="1000" b="0" i="0" dirty="0">
                          <a:latin typeface="Source Sans Pro Light" panose="020B0403030403020204" pitchFamily="34" charset="0"/>
                          <a:ea typeface="Source Sans Pro Light" panose="020B0403030403020204" pitchFamily="34" charset="0"/>
                        </a:rPr>
                        <a:t>Social media</a:t>
                      </a:r>
                    </a:p>
                  </a:txBody>
                  <a:tcPr marL="76200" marR="76200" marT="38100" marB="38100" anchor="ctr">
                    <a:lnL w="12700" cmpd="sng">
                      <a:noFill/>
                      <a:prstDash val="solid"/>
                    </a:lnL>
                    <a:lnR w="3175" cap="flat" cmpd="sng" algn="ctr">
                      <a:noFill/>
                      <a:prstDash val="sys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85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242233167"/>
                  </a:ext>
                </a:extLst>
              </a:tr>
            </a:tbl>
          </a:graphicData>
        </a:graphic>
      </p:graphicFrame>
      <p:sp>
        <p:nvSpPr>
          <p:cNvPr id="40" name="Oval 39">
            <a:extLst>
              <a:ext uri="{FF2B5EF4-FFF2-40B4-BE49-F238E27FC236}">
                <a16:creationId xmlns:a16="http://schemas.microsoft.com/office/drawing/2014/main" id="{288F0854-082A-0C47-A105-2759324CB963}"/>
              </a:ext>
            </a:extLst>
          </p:cNvPr>
          <p:cNvSpPr/>
          <p:nvPr/>
        </p:nvSpPr>
        <p:spPr>
          <a:xfrm>
            <a:off x="5634076" y="2094108"/>
            <a:ext cx="138546" cy="132429"/>
          </a:xfrm>
          <a:prstGeom prst="ellipse">
            <a:avLst/>
          </a:prstGeom>
          <a:solidFill>
            <a:schemeClr val="accent2">
              <a:lumMod val="75000"/>
            </a:schemeClr>
          </a:solidFill>
          <a:ln w="3175">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761940">
              <a:defRPr/>
            </a:pPr>
            <a:endParaRPr lang="en-US" sz="1500" kern="1200">
              <a:solidFill>
                <a:prstClr val="white"/>
              </a:solidFill>
              <a:latin typeface="Source Sans Pro Light" panose="020B0403030403020204" pitchFamily="34" charset="0"/>
              <a:ea typeface="Source Sans Pro Light" panose="020B0403030403020204" pitchFamily="34" charset="0"/>
            </a:endParaRPr>
          </a:p>
        </p:txBody>
      </p:sp>
      <p:graphicFrame>
        <p:nvGraphicFramePr>
          <p:cNvPr id="41" name="Table 40">
            <a:extLst>
              <a:ext uri="{FF2B5EF4-FFF2-40B4-BE49-F238E27FC236}">
                <a16:creationId xmlns:a16="http://schemas.microsoft.com/office/drawing/2014/main" id="{12E3BF9E-507F-0449-91E3-FDE10CA4F9D0}"/>
              </a:ext>
            </a:extLst>
          </p:cNvPr>
          <p:cNvGraphicFramePr>
            <a:graphicFrameLocks noGrp="1"/>
          </p:cNvGraphicFramePr>
          <p:nvPr/>
        </p:nvGraphicFramePr>
        <p:xfrm>
          <a:off x="1171739" y="3626764"/>
          <a:ext cx="6751322" cy="228600"/>
        </p:xfrm>
        <a:graphic>
          <a:graphicData uri="http://schemas.openxmlformats.org/drawingml/2006/table">
            <a:tbl>
              <a:tblPr firstRow="1" bandRow="1"/>
              <a:tblGrid>
                <a:gridCol w="1286261">
                  <a:extLst>
                    <a:ext uri="{9D8B030D-6E8A-4147-A177-3AD203B41FA5}">
                      <a16:colId xmlns:a16="http://schemas.microsoft.com/office/drawing/2014/main" val="2384403439"/>
                    </a:ext>
                  </a:extLst>
                </a:gridCol>
                <a:gridCol w="260241">
                  <a:extLst>
                    <a:ext uri="{9D8B030D-6E8A-4147-A177-3AD203B41FA5}">
                      <a16:colId xmlns:a16="http://schemas.microsoft.com/office/drawing/2014/main" val="2653861892"/>
                    </a:ext>
                  </a:extLst>
                </a:gridCol>
                <a:gridCol w="260241">
                  <a:extLst>
                    <a:ext uri="{9D8B030D-6E8A-4147-A177-3AD203B41FA5}">
                      <a16:colId xmlns:a16="http://schemas.microsoft.com/office/drawing/2014/main" val="3127828823"/>
                    </a:ext>
                  </a:extLst>
                </a:gridCol>
                <a:gridCol w="260241">
                  <a:extLst>
                    <a:ext uri="{9D8B030D-6E8A-4147-A177-3AD203B41FA5}">
                      <a16:colId xmlns:a16="http://schemas.microsoft.com/office/drawing/2014/main" val="1227141112"/>
                    </a:ext>
                  </a:extLst>
                </a:gridCol>
                <a:gridCol w="260241">
                  <a:extLst>
                    <a:ext uri="{9D8B030D-6E8A-4147-A177-3AD203B41FA5}">
                      <a16:colId xmlns:a16="http://schemas.microsoft.com/office/drawing/2014/main" val="4158547291"/>
                    </a:ext>
                  </a:extLst>
                </a:gridCol>
                <a:gridCol w="260241">
                  <a:extLst>
                    <a:ext uri="{9D8B030D-6E8A-4147-A177-3AD203B41FA5}">
                      <a16:colId xmlns:a16="http://schemas.microsoft.com/office/drawing/2014/main" val="2471323077"/>
                    </a:ext>
                  </a:extLst>
                </a:gridCol>
                <a:gridCol w="260241">
                  <a:extLst>
                    <a:ext uri="{9D8B030D-6E8A-4147-A177-3AD203B41FA5}">
                      <a16:colId xmlns:a16="http://schemas.microsoft.com/office/drawing/2014/main" val="1823852410"/>
                    </a:ext>
                  </a:extLst>
                </a:gridCol>
                <a:gridCol w="260241">
                  <a:extLst>
                    <a:ext uri="{9D8B030D-6E8A-4147-A177-3AD203B41FA5}">
                      <a16:colId xmlns:a16="http://schemas.microsoft.com/office/drawing/2014/main" val="2764548040"/>
                    </a:ext>
                  </a:extLst>
                </a:gridCol>
                <a:gridCol w="260241">
                  <a:extLst>
                    <a:ext uri="{9D8B030D-6E8A-4147-A177-3AD203B41FA5}">
                      <a16:colId xmlns:a16="http://schemas.microsoft.com/office/drawing/2014/main" val="1236503062"/>
                    </a:ext>
                  </a:extLst>
                </a:gridCol>
                <a:gridCol w="260241">
                  <a:extLst>
                    <a:ext uri="{9D8B030D-6E8A-4147-A177-3AD203B41FA5}">
                      <a16:colId xmlns:a16="http://schemas.microsoft.com/office/drawing/2014/main" val="56722137"/>
                    </a:ext>
                  </a:extLst>
                </a:gridCol>
                <a:gridCol w="260241">
                  <a:extLst>
                    <a:ext uri="{9D8B030D-6E8A-4147-A177-3AD203B41FA5}">
                      <a16:colId xmlns:a16="http://schemas.microsoft.com/office/drawing/2014/main" val="356628998"/>
                    </a:ext>
                  </a:extLst>
                </a:gridCol>
                <a:gridCol w="260241">
                  <a:extLst>
                    <a:ext uri="{9D8B030D-6E8A-4147-A177-3AD203B41FA5}">
                      <a16:colId xmlns:a16="http://schemas.microsoft.com/office/drawing/2014/main" val="1981690701"/>
                    </a:ext>
                  </a:extLst>
                </a:gridCol>
                <a:gridCol w="260241">
                  <a:extLst>
                    <a:ext uri="{9D8B030D-6E8A-4147-A177-3AD203B41FA5}">
                      <a16:colId xmlns:a16="http://schemas.microsoft.com/office/drawing/2014/main" val="84799777"/>
                    </a:ext>
                  </a:extLst>
                </a:gridCol>
                <a:gridCol w="260241">
                  <a:extLst>
                    <a:ext uri="{9D8B030D-6E8A-4147-A177-3AD203B41FA5}">
                      <a16:colId xmlns:a16="http://schemas.microsoft.com/office/drawing/2014/main" val="3665715898"/>
                    </a:ext>
                  </a:extLst>
                </a:gridCol>
                <a:gridCol w="260241">
                  <a:extLst>
                    <a:ext uri="{9D8B030D-6E8A-4147-A177-3AD203B41FA5}">
                      <a16:colId xmlns:a16="http://schemas.microsoft.com/office/drawing/2014/main" val="3407777581"/>
                    </a:ext>
                  </a:extLst>
                </a:gridCol>
                <a:gridCol w="260241">
                  <a:extLst>
                    <a:ext uri="{9D8B030D-6E8A-4147-A177-3AD203B41FA5}">
                      <a16:colId xmlns:a16="http://schemas.microsoft.com/office/drawing/2014/main" val="350279593"/>
                    </a:ext>
                  </a:extLst>
                </a:gridCol>
                <a:gridCol w="260241">
                  <a:extLst>
                    <a:ext uri="{9D8B030D-6E8A-4147-A177-3AD203B41FA5}">
                      <a16:colId xmlns:a16="http://schemas.microsoft.com/office/drawing/2014/main" val="2968727585"/>
                    </a:ext>
                  </a:extLst>
                </a:gridCol>
                <a:gridCol w="260241">
                  <a:extLst>
                    <a:ext uri="{9D8B030D-6E8A-4147-A177-3AD203B41FA5}">
                      <a16:colId xmlns:a16="http://schemas.microsoft.com/office/drawing/2014/main" val="331196661"/>
                    </a:ext>
                  </a:extLst>
                </a:gridCol>
                <a:gridCol w="260241">
                  <a:extLst>
                    <a:ext uri="{9D8B030D-6E8A-4147-A177-3AD203B41FA5}">
                      <a16:colId xmlns:a16="http://schemas.microsoft.com/office/drawing/2014/main" val="3375308129"/>
                    </a:ext>
                  </a:extLst>
                </a:gridCol>
                <a:gridCol w="260241">
                  <a:extLst>
                    <a:ext uri="{9D8B030D-6E8A-4147-A177-3AD203B41FA5}">
                      <a16:colId xmlns:a16="http://schemas.microsoft.com/office/drawing/2014/main" val="1987299231"/>
                    </a:ext>
                  </a:extLst>
                </a:gridCol>
                <a:gridCol w="260241">
                  <a:extLst>
                    <a:ext uri="{9D8B030D-6E8A-4147-A177-3AD203B41FA5}">
                      <a16:colId xmlns:a16="http://schemas.microsoft.com/office/drawing/2014/main" val="2674281010"/>
                    </a:ext>
                  </a:extLst>
                </a:gridCol>
                <a:gridCol w="260241">
                  <a:extLst>
                    <a:ext uri="{9D8B030D-6E8A-4147-A177-3AD203B41FA5}">
                      <a16:colId xmlns:a16="http://schemas.microsoft.com/office/drawing/2014/main" val="2867718039"/>
                    </a:ext>
                  </a:extLst>
                </a:gridCol>
              </a:tblGrid>
              <a:tr h="116913">
                <a:tc>
                  <a:txBody>
                    <a:bodyPr/>
                    <a:lstStyle/>
                    <a:p>
                      <a:pPr algn="r"/>
                      <a:r>
                        <a:rPr lang="en-US" sz="1000" b="0" i="0" dirty="0">
                          <a:latin typeface="Source Sans Pro Light" panose="020B0403030403020204" pitchFamily="34" charset="0"/>
                          <a:ea typeface="Source Sans Pro Light" panose="020B0403030403020204" pitchFamily="34" charset="0"/>
                        </a:rPr>
                        <a:t>Clinical notes</a:t>
                      </a:r>
                    </a:p>
                  </a:txBody>
                  <a:tcPr marL="76200" marR="76200" marT="38100" marB="38100" anchor="ctr">
                    <a:lnL w="12700" cmpd="sng">
                      <a:noFill/>
                      <a:prstDash val="solid"/>
                    </a:lnL>
                    <a:lnR w="3175" cap="flat" cmpd="sng" algn="ctr">
                      <a:noFill/>
                      <a:prstDash val="sys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85000"/>
                      </a:schemeClr>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32100430"/>
                  </a:ext>
                </a:extLst>
              </a:tr>
            </a:tbl>
          </a:graphicData>
        </a:graphic>
      </p:graphicFrame>
      <p:graphicFrame>
        <p:nvGraphicFramePr>
          <p:cNvPr id="42" name="Table 41">
            <a:extLst>
              <a:ext uri="{FF2B5EF4-FFF2-40B4-BE49-F238E27FC236}">
                <a16:creationId xmlns:a16="http://schemas.microsoft.com/office/drawing/2014/main" id="{83255BE3-A364-F443-BA4B-886D1477A7CE}"/>
              </a:ext>
            </a:extLst>
          </p:cNvPr>
          <p:cNvGraphicFramePr>
            <a:graphicFrameLocks noGrp="1"/>
          </p:cNvGraphicFramePr>
          <p:nvPr/>
        </p:nvGraphicFramePr>
        <p:xfrm>
          <a:off x="1173866" y="5285169"/>
          <a:ext cx="6751322" cy="274320"/>
        </p:xfrm>
        <a:graphic>
          <a:graphicData uri="http://schemas.openxmlformats.org/drawingml/2006/table">
            <a:tbl>
              <a:tblPr firstRow="1" bandRow="1"/>
              <a:tblGrid>
                <a:gridCol w="1286261">
                  <a:extLst>
                    <a:ext uri="{9D8B030D-6E8A-4147-A177-3AD203B41FA5}">
                      <a16:colId xmlns:a16="http://schemas.microsoft.com/office/drawing/2014/main" val="2316107151"/>
                    </a:ext>
                  </a:extLst>
                </a:gridCol>
                <a:gridCol w="260241">
                  <a:extLst>
                    <a:ext uri="{9D8B030D-6E8A-4147-A177-3AD203B41FA5}">
                      <a16:colId xmlns:a16="http://schemas.microsoft.com/office/drawing/2014/main" val="1763573956"/>
                    </a:ext>
                  </a:extLst>
                </a:gridCol>
                <a:gridCol w="260241">
                  <a:extLst>
                    <a:ext uri="{9D8B030D-6E8A-4147-A177-3AD203B41FA5}">
                      <a16:colId xmlns:a16="http://schemas.microsoft.com/office/drawing/2014/main" val="362564967"/>
                    </a:ext>
                  </a:extLst>
                </a:gridCol>
                <a:gridCol w="260241">
                  <a:extLst>
                    <a:ext uri="{9D8B030D-6E8A-4147-A177-3AD203B41FA5}">
                      <a16:colId xmlns:a16="http://schemas.microsoft.com/office/drawing/2014/main" val="3764974493"/>
                    </a:ext>
                  </a:extLst>
                </a:gridCol>
                <a:gridCol w="260241">
                  <a:extLst>
                    <a:ext uri="{9D8B030D-6E8A-4147-A177-3AD203B41FA5}">
                      <a16:colId xmlns:a16="http://schemas.microsoft.com/office/drawing/2014/main" val="2760252921"/>
                    </a:ext>
                  </a:extLst>
                </a:gridCol>
                <a:gridCol w="260241">
                  <a:extLst>
                    <a:ext uri="{9D8B030D-6E8A-4147-A177-3AD203B41FA5}">
                      <a16:colId xmlns:a16="http://schemas.microsoft.com/office/drawing/2014/main" val="238770638"/>
                    </a:ext>
                  </a:extLst>
                </a:gridCol>
                <a:gridCol w="260241">
                  <a:extLst>
                    <a:ext uri="{9D8B030D-6E8A-4147-A177-3AD203B41FA5}">
                      <a16:colId xmlns:a16="http://schemas.microsoft.com/office/drawing/2014/main" val="2772563612"/>
                    </a:ext>
                  </a:extLst>
                </a:gridCol>
                <a:gridCol w="260241">
                  <a:extLst>
                    <a:ext uri="{9D8B030D-6E8A-4147-A177-3AD203B41FA5}">
                      <a16:colId xmlns:a16="http://schemas.microsoft.com/office/drawing/2014/main" val="3947639197"/>
                    </a:ext>
                  </a:extLst>
                </a:gridCol>
                <a:gridCol w="260241">
                  <a:extLst>
                    <a:ext uri="{9D8B030D-6E8A-4147-A177-3AD203B41FA5}">
                      <a16:colId xmlns:a16="http://schemas.microsoft.com/office/drawing/2014/main" val="3667629520"/>
                    </a:ext>
                  </a:extLst>
                </a:gridCol>
                <a:gridCol w="260241">
                  <a:extLst>
                    <a:ext uri="{9D8B030D-6E8A-4147-A177-3AD203B41FA5}">
                      <a16:colId xmlns:a16="http://schemas.microsoft.com/office/drawing/2014/main" val="1660184642"/>
                    </a:ext>
                  </a:extLst>
                </a:gridCol>
                <a:gridCol w="260241">
                  <a:extLst>
                    <a:ext uri="{9D8B030D-6E8A-4147-A177-3AD203B41FA5}">
                      <a16:colId xmlns:a16="http://schemas.microsoft.com/office/drawing/2014/main" val="4090959198"/>
                    </a:ext>
                  </a:extLst>
                </a:gridCol>
                <a:gridCol w="260241">
                  <a:extLst>
                    <a:ext uri="{9D8B030D-6E8A-4147-A177-3AD203B41FA5}">
                      <a16:colId xmlns:a16="http://schemas.microsoft.com/office/drawing/2014/main" val="498973632"/>
                    </a:ext>
                  </a:extLst>
                </a:gridCol>
                <a:gridCol w="260241">
                  <a:extLst>
                    <a:ext uri="{9D8B030D-6E8A-4147-A177-3AD203B41FA5}">
                      <a16:colId xmlns:a16="http://schemas.microsoft.com/office/drawing/2014/main" val="2289497742"/>
                    </a:ext>
                  </a:extLst>
                </a:gridCol>
                <a:gridCol w="260241">
                  <a:extLst>
                    <a:ext uri="{9D8B030D-6E8A-4147-A177-3AD203B41FA5}">
                      <a16:colId xmlns:a16="http://schemas.microsoft.com/office/drawing/2014/main" val="1685602927"/>
                    </a:ext>
                  </a:extLst>
                </a:gridCol>
                <a:gridCol w="260241">
                  <a:extLst>
                    <a:ext uri="{9D8B030D-6E8A-4147-A177-3AD203B41FA5}">
                      <a16:colId xmlns:a16="http://schemas.microsoft.com/office/drawing/2014/main" val="2108476212"/>
                    </a:ext>
                  </a:extLst>
                </a:gridCol>
                <a:gridCol w="260241">
                  <a:extLst>
                    <a:ext uri="{9D8B030D-6E8A-4147-A177-3AD203B41FA5}">
                      <a16:colId xmlns:a16="http://schemas.microsoft.com/office/drawing/2014/main" val="425105198"/>
                    </a:ext>
                  </a:extLst>
                </a:gridCol>
                <a:gridCol w="260241">
                  <a:extLst>
                    <a:ext uri="{9D8B030D-6E8A-4147-A177-3AD203B41FA5}">
                      <a16:colId xmlns:a16="http://schemas.microsoft.com/office/drawing/2014/main" val="2079602634"/>
                    </a:ext>
                  </a:extLst>
                </a:gridCol>
                <a:gridCol w="260241">
                  <a:extLst>
                    <a:ext uri="{9D8B030D-6E8A-4147-A177-3AD203B41FA5}">
                      <a16:colId xmlns:a16="http://schemas.microsoft.com/office/drawing/2014/main" val="1536388796"/>
                    </a:ext>
                  </a:extLst>
                </a:gridCol>
                <a:gridCol w="260241">
                  <a:extLst>
                    <a:ext uri="{9D8B030D-6E8A-4147-A177-3AD203B41FA5}">
                      <a16:colId xmlns:a16="http://schemas.microsoft.com/office/drawing/2014/main" val="568728333"/>
                    </a:ext>
                  </a:extLst>
                </a:gridCol>
                <a:gridCol w="260241">
                  <a:extLst>
                    <a:ext uri="{9D8B030D-6E8A-4147-A177-3AD203B41FA5}">
                      <a16:colId xmlns:a16="http://schemas.microsoft.com/office/drawing/2014/main" val="649317414"/>
                    </a:ext>
                  </a:extLst>
                </a:gridCol>
                <a:gridCol w="260241">
                  <a:extLst>
                    <a:ext uri="{9D8B030D-6E8A-4147-A177-3AD203B41FA5}">
                      <a16:colId xmlns:a16="http://schemas.microsoft.com/office/drawing/2014/main" val="3209780405"/>
                    </a:ext>
                  </a:extLst>
                </a:gridCol>
                <a:gridCol w="260241">
                  <a:extLst>
                    <a:ext uri="{9D8B030D-6E8A-4147-A177-3AD203B41FA5}">
                      <a16:colId xmlns:a16="http://schemas.microsoft.com/office/drawing/2014/main" val="2897537889"/>
                    </a:ext>
                  </a:extLst>
                </a:gridCol>
              </a:tblGrid>
              <a:tr h="142034">
                <a:tc>
                  <a:txBody>
                    <a:bodyPr/>
                    <a:lstStyle/>
                    <a:p>
                      <a:pPr algn="r"/>
                      <a:r>
                        <a:rPr lang="en-US" sz="1000" b="0" i="0" dirty="0">
                          <a:latin typeface="Source Sans Pro Light" panose="020B0403030403020204" pitchFamily="34" charset="0"/>
                          <a:ea typeface="Source Sans Pro Light" panose="020B0403030403020204" pitchFamily="34" charset="0"/>
                        </a:rPr>
                        <a:t>Audio recordings</a:t>
                      </a:r>
                    </a:p>
                  </a:txBody>
                  <a:tcPr marL="76200" marR="76200" marT="38100" marB="38100" anchor="ctr">
                    <a:lnL w="12700" cmpd="sng">
                      <a:noFill/>
                      <a:prstDash val="solid"/>
                    </a:lnL>
                    <a:lnR w="3175" cap="flat" cmpd="sng" algn="ctr">
                      <a:noFill/>
                      <a:prstDash val="sys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85000"/>
                      </a:schemeClr>
                    </a:solidFill>
                  </a:tcPr>
                </a:tc>
                <a:tc>
                  <a:txBody>
                    <a:bodyPr/>
                    <a:lstStyle/>
                    <a:p>
                      <a:endParaRPr lang="en-US" sz="1300" dirty="0"/>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300" dirty="0"/>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300" dirty="0"/>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300" dirty="0"/>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300" dirty="0"/>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tc>
                  <a:txBody>
                    <a:bodyPr/>
                    <a:lstStyle/>
                    <a:p>
                      <a:endParaRPr lang="en-US" sz="1300" dirty="0"/>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300" dirty="0"/>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300" dirty="0"/>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tc>
                  <a:txBody>
                    <a:bodyPr/>
                    <a:lstStyle/>
                    <a:p>
                      <a:endParaRPr lang="en-US" sz="1300" dirty="0"/>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300" dirty="0"/>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300" dirty="0"/>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tc>
                  <a:txBody>
                    <a:bodyPr/>
                    <a:lstStyle/>
                    <a:p>
                      <a:endParaRPr lang="en-US" sz="1300" dirty="0"/>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300" dirty="0"/>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300" dirty="0"/>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300" dirty="0"/>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300" dirty="0"/>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tc>
                  <a:txBody>
                    <a:bodyPr/>
                    <a:lstStyle/>
                    <a:p>
                      <a:endParaRPr lang="en-US" sz="1300" dirty="0"/>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300" dirty="0"/>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300" dirty="0"/>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08346063"/>
                  </a:ext>
                </a:extLst>
              </a:tr>
            </a:tbl>
          </a:graphicData>
        </a:graphic>
      </p:graphicFrame>
      <p:graphicFrame>
        <p:nvGraphicFramePr>
          <p:cNvPr id="44" name="Table 43">
            <a:extLst>
              <a:ext uri="{FF2B5EF4-FFF2-40B4-BE49-F238E27FC236}">
                <a16:creationId xmlns:a16="http://schemas.microsoft.com/office/drawing/2014/main" id="{79051EA0-2E7A-C845-88B5-C234A8010E99}"/>
              </a:ext>
            </a:extLst>
          </p:cNvPr>
          <p:cNvGraphicFramePr>
            <a:graphicFrameLocks noGrp="1"/>
          </p:cNvGraphicFramePr>
          <p:nvPr/>
        </p:nvGraphicFramePr>
        <p:xfrm>
          <a:off x="1174023" y="5593057"/>
          <a:ext cx="6751322" cy="228600"/>
        </p:xfrm>
        <a:graphic>
          <a:graphicData uri="http://schemas.openxmlformats.org/drawingml/2006/table">
            <a:tbl>
              <a:tblPr firstRow="1" bandRow="1"/>
              <a:tblGrid>
                <a:gridCol w="1286261">
                  <a:extLst>
                    <a:ext uri="{9D8B030D-6E8A-4147-A177-3AD203B41FA5}">
                      <a16:colId xmlns:a16="http://schemas.microsoft.com/office/drawing/2014/main" val="2316107151"/>
                    </a:ext>
                  </a:extLst>
                </a:gridCol>
                <a:gridCol w="260241">
                  <a:extLst>
                    <a:ext uri="{9D8B030D-6E8A-4147-A177-3AD203B41FA5}">
                      <a16:colId xmlns:a16="http://schemas.microsoft.com/office/drawing/2014/main" val="1763573956"/>
                    </a:ext>
                  </a:extLst>
                </a:gridCol>
                <a:gridCol w="260241">
                  <a:extLst>
                    <a:ext uri="{9D8B030D-6E8A-4147-A177-3AD203B41FA5}">
                      <a16:colId xmlns:a16="http://schemas.microsoft.com/office/drawing/2014/main" val="362564967"/>
                    </a:ext>
                  </a:extLst>
                </a:gridCol>
                <a:gridCol w="260241">
                  <a:extLst>
                    <a:ext uri="{9D8B030D-6E8A-4147-A177-3AD203B41FA5}">
                      <a16:colId xmlns:a16="http://schemas.microsoft.com/office/drawing/2014/main" val="3764974493"/>
                    </a:ext>
                  </a:extLst>
                </a:gridCol>
                <a:gridCol w="260241">
                  <a:extLst>
                    <a:ext uri="{9D8B030D-6E8A-4147-A177-3AD203B41FA5}">
                      <a16:colId xmlns:a16="http://schemas.microsoft.com/office/drawing/2014/main" val="2760252921"/>
                    </a:ext>
                  </a:extLst>
                </a:gridCol>
                <a:gridCol w="260241">
                  <a:extLst>
                    <a:ext uri="{9D8B030D-6E8A-4147-A177-3AD203B41FA5}">
                      <a16:colId xmlns:a16="http://schemas.microsoft.com/office/drawing/2014/main" val="238770638"/>
                    </a:ext>
                  </a:extLst>
                </a:gridCol>
                <a:gridCol w="260241">
                  <a:extLst>
                    <a:ext uri="{9D8B030D-6E8A-4147-A177-3AD203B41FA5}">
                      <a16:colId xmlns:a16="http://schemas.microsoft.com/office/drawing/2014/main" val="2772563612"/>
                    </a:ext>
                  </a:extLst>
                </a:gridCol>
                <a:gridCol w="260241">
                  <a:extLst>
                    <a:ext uri="{9D8B030D-6E8A-4147-A177-3AD203B41FA5}">
                      <a16:colId xmlns:a16="http://schemas.microsoft.com/office/drawing/2014/main" val="3947639197"/>
                    </a:ext>
                  </a:extLst>
                </a:gridCol>
                <a:gridCol w="260241">
                  <a:extLst>
                    <a:ext uri="{9D8B030D-6E8A-4147-A177-3AD203B41FA5}">
                      <a16:colId xmlns:a16="http://schemas.microsoft.com/office/drawing/2014/main" val="3667629520"/>
                    </a:ext>
                  </a:extLst>
                </a:gridCol>
                <a:gridCol w="260241">
                  <a:extLst>
                    <a:ext uri="{9D8B030D-6E8A-4147-A177-3AD203B41FA5}">
                      <a16:colId xmlns:a16="http://schemas.microsoft.com/office/drawing/2014/main" val="1660184642"/>
                    </a:ext>
                  </a:extLst>
                </a:gridCol>
                <a:gridCol w="260241">
                  <a:extLst>
                    <a:ext uri="{9D8B030D-6E8A-4147-A177-3AD203B41FA5}">
                      <a16:colId xmlns:a16="http://schemas.microsoft.com/office/drawing/2014/main" val="4090959198"/>
                    </a:ext>
                  </a:extLst>
                </a:gridCol>
                <a:gridCol w="260241">
                  <a:extLst>
                    <a:ext uri="{9D8B030D-6E8A-4147-A177-3AD203B41FA5}">
                      <a16:colId xmlns:a16="http://schemas.microsoft.com/office/drawing/2014/main" val="498973632"/>
                    </a:ext>
                  </a:extLst>
                </a:gridCol>
                <a:gridCol w="260241">
                  <a:extLst>
                    <a:ext uri="{9D8B030D-6E8A-4147-A177-3AD203B41FA5}">
                      <a16:colId xmlns:a16="http://schemas.microsoft.com/office/drawing/2014/main" val="2289497742"/>
                    </a:ext>
                  </a:extLst>
                </a:gridCol>
                <a:gridCol w="260241">
                  <a:extLst>
                    <a:ext uri="{9D8B030D-6E8A-4147-A177-3AD203B41FA5}">
                      <a16:colId xmlns:a16="http://schemas.microsoft.com/office/drawing/2014/main" val="1685602927"/>
                    </a:ext>
                  </a:extLst>
                </a:gridCol>
                <a:gridCol w="260241">
                  <a:extLst>
                    <a:ext uri="{9D8B030D-6E8A-4147-A177-3AD203B41FA5}">
                      <a16:colId xmlns:a16="http://schemas.microsoft.com/office/drawing/2014/main" val="2108476212"/>
                    </a:ext>
                  </a:extLst>
                </a:gridCol>
                <a:gridCol w="260241">
                  <a:extLst>
                    <a:ext uri="{9D8B030D-6E8A-4147-A177-3AD203B41FA5}">
                      <a16:colId xmlns:a16="http://schemas.microsoft.com/office/drawing/2014/main" val="425105198"/>
                    </a:ext>
                  </a:extLst>
                </a:gridCol>
                <a:gridCol w="260241">
                  <a:extLst>
                    <a:ext uri="{9D8B030D-6E8A-4147-A177-3AD203B41FA5}">
                      <a16:colId xmlns:a16="http://schemas.microsoft.com/office/drawing/2014/main" val="2079602634"/>
                    </a:ext>
                  </a:extLst>
                </a:gridCol>
                <a:gridCol w="260241">
                  <a:extLst>
                    <a:ext uri="{9D8B030D-6E8A-4147-A177-3AD203B41FA5}">
                      <a16:colId xmlns:a16="http://schemas.microsoft.com/office/drawing/2014/main" val="1536388796"/>
                    </a:ext>
                  </a:extLst>
                </a:gridCol>
                <a:gridCol w="260241">
                  <a:extLst>
                    <a:ext uri="{9D8B030D-6E8A-4147-A177-3AD203B41FA5}">
                      <a16:colId xmlns:a16="http://schemas.microsoft.com/office/drawing/2014/main" val="568728333"/>
                    </a:ext>
                  </a:extLst>
                </a:gridCol>
                <a:gridCol w="260241">
                  <a:extLst>
                    <a:ext uri="{9D8B030D-6E8A-4147-A177-3AD203B41FA5}">
                      <a16:colId xmlns:a16="http://schemas.microsoft.com/office/drawing/2014/main" val="649317414"/>
                    </a:ext>
                  </a:extLst>
                </a:gridCol>
                <a:gridCol w="260241">
                  <a:extLst>
                    <a:ext uri="{9D8B030D-6E8A-4147-A177-3AD203B41FA5}">
                      <a16:colId xmlns:a16="http://schemas.microsoft.com/office/drawing/2014/main" val="3209780405"/>
                    </a:ext>
                  </a:extLst>
                </a:gridCol>
                <a:gridCol w="260241">
                  <a:extLst>
                    <a:ext uri="{9D8B030D-6E8A-4147-A177-3AD203B41FA5}">
                      <a16:colId xmlns:a16="http://schemas.microsoft.com/office/drawing/2014/main" val="2897537889"/>
                    </a:ext>
                  </a:extLst>
                </a:gridCol>
              </a:tblGrid>
              <a:tr h="0">
                <a:tc>
                  <a:txBody>
                    <a:bodyPr/>
                    <a:lstStyle/>
                    <a:p>
                      <a:pPr algn="ctr"/>
                      <a:r>
                        <a:rPr lang="en-US" sz="1000" b="0" i="0" dirty="0">
                          <a:latin typeface="Source Sans Pro Light" panose="020B0403030403020204" pitchFamily="34" charset="0"/>
                          <a:ea typeface="Source Sans Pro Light" panose="020B0403030403020204" pitchFamily="34" charset="0"/>
                        </a:rPr>
                        <a:t>:</a:t>
                      </a:r>
                    </a:p>
                  </a:txBody>
                  <a:tcPr marL="76200" marR="76200" marT="38100" marB="38100" anchor="ctr">
                    <a:lnL w="12700" cmpd="sng">
                      <a:noFill/>
                      <a:prstDash val="solid"/>
                    </a:lnL>
                    <a:lnR w="3175" cap="flat" cmpd="sng" algn="ctr">
                      <a:noFill/>
                      <a:prstDash val="sys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00" b="0" i="0" dirty="0">
                        <a:latin typeface="Source Sans Pro Light" panose="020B0403030403020204" pitchFamily="34" charset="0"/>
                        <a:ea typeface="Source Sans Pro Light" panose="020B0403030403020204" pitchFamily="34" charset="0"/>
                      </a:endParaRPr>
                    </a:p>
                  </a:txBody>
                  <a:tcPr marL="76200" marR="76200" marT="38100" marB="38100">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08346063"/>
                  </a:ext>
                </a:extLst>
              </a:tr>
            </a:tbl>
          </a:graphicData>
        </a:graphic>
      </p:graphicFrame>
      <p:sp>
        <p:nvSpPr>
          <p:cNvPr id="4" name="Title 3">
            <a:extLst>
              <a:ext uri="{FF2B5EF4-FFF2-40B4-BE49-F238E27FC236}">
                <a16:creationId xmlns:a16="http://schemas.microsoft.com/office/drawing/2014/main" id="{1C7804A2-095E-0A4C-BD51-7E932B97A3E6}"/>
              </a:ext>
            </a:extLst>
          </p:cNvPr>
          <p:cNvSpPr>
            <a:spLocks noGrp="1"/>
          </p:cNvSpPr>
          <p:nvPr>
            <p:ph type="title"/>
          </p:nvPr>
        </p:nvSpPr>
        <p:spPr>
          <a:xfrm>
            <a:off x="342900" y="753170"/>
            <a:ext cx="8421272" cy="952500"/>
          </a:xfrm>
        </p:spPr>
        <p:txBody>
          <a:bodyPr anchor="ctr">
            <a:normAutofit/>
          </a:bodyPr>
          <a:lstStyle/>
          <a:p>
            <a:pPr algn="ctr"/>
            <a:r>
              <a:rPr lang="en-US" sz="3200" dirty="0">
                <a:solidFill>
                  <a:srgbClr val="55565A"/>
                </a:solidFill>
                <a:latin typeface="Source Sans Pro Light" panose="020B0403030403020204" pitchFamily="34" charset="0"/>
                <a:ea typeface="Source Sans Pro Light" panose="020B0403030403020204" pitchFamily="34" charset="0"/>
              </a:rPr>
              <a:t>Thinking of data in terms of a timeline</a:t>
            </a:r>
          </a:p>
        </p:txBody>
      </p:sp>
      <p:sp>
        <p:nvSpPr>
          <p:cNvPr id="32" name="Line Callout 1 (Border and Accent Bar) 31">
            <a:extLst>
              <a:ext uri="{FF2B5EF4-FFF2-40B4-BE49-F238E27FC236}">
                <a16:creationId xmlns:a16="http://schemas.microsoft.com/office/drawing/2014/main" id="{5859A052-7A44-8942-8836-0A71CFA8BE27}"/>
              </a:ext>
            </a:extLst>
          </p:cNvPr>
          <p:cNvSpPr/>
          <p:nvPr/>
        </p:nvSpPr>
        <p:spPr>
          <a:xfrm rot="16200000">
            <a:off x="4537106" y="3842717"/>
            <a:ext cx="263099" cy="263661"/>
          </a:xfrm>
          <a:prstGeom prst="accentBorderCallout1">
            <a:avLst>
              <a:gd name="adj1" fmla="val 45774"/>
              <a:gd name="adj2" fmla="val -12847"/>
              <a:gd name="adj3" fmla="val 48967"/>
              <a:gd name="adj4" fmla="val -184122"/>
            </a:avLst>
          </a:prstGeom>
          <a:noFill/>
          <a:ln w="1905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380985">
              <a:defRPr/>
            </a:pPr>
            <a:endParaRPr lang="en-US" sz="1900" kern="1200">
              <a:solidFill>
                <a:prstClr val="black"/>
              </a:solidFill>
              <a:latin typeface="Calibri"/>
            </a:endParaRPr>
          </a:p>
        </p:txBody>
      </p:sp>
      <p:sp>
        <p:nvSpPr>
          <p:cNvPr id="35" name="Line Callout 1 (Border and Accent Bar) 34">
            <a:extLst>
              <a:ext uri="{FF2B5EF4-FFF2-40B4-BE49-F238E27FC236}">
                <a16:creationId xmlns:a16="http://schemas.microsoft.com/office/drawing/2014/main" id="{424BA03A-87E5-4B48-9087-187EBB720E2D}"/>
              </a:ext>
            </a:extLst>
          </p:cNvPr>
          <p:cNvSpPr/>
          <p:nvPr/>
        </p:nvSpPr>
        <p:spPr>
          <a:xfrm rot="5400000">
            <a:off x="4151024" y="3895382"/>
            <a:ext cx="3131694" cy="263662"/>
          </a:xfrm>
          <a:prstGeom prst="accentBorderCallout1">
            <a:avLst>
              <a:gd name="adj1" fmla="val 52085"/>
              <a:gd name="adj2" fmla="val -1852"/>
              <a:gd name="adj3" fmla="val 53675"/>
              <a:gd name="adj4" fmla="val -7313"/>
            </a:avLst>
          </a:prstGeom>
          <a:solidFill>
            <a:srgbClr val="FFFF00">
              <a:alpha val="10000"/>
            </a:srgbClr>
          </a:solidFill>
          <a:ln w="1905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380985">
              <a:defRPr/>
            </a:pPr>
            <a:endParaRPr lang="en-US" sz="1900" kern="1200">
              <a:solidFill>
                <a:srgbClr val="C0504D"/>
              </a:solidFill>
              <a:latin typeface="Calibri"/>
            </a:endParaRPr>
          </a:p>
        </p:txBody>
      </p:sp>
      <p:sp>
        <p:nvSpPr>
          <p:cNvPr id="43" name="TextBox 42">
            <a:extLst>
              <a:ext uri="{FF2B5EF4-FFF2-40B4-BE49-F238E27FC236}">
                <a16:creationId xmlns:a16="http://schemas.microsoft.com/office/drawing/2014/main" id="{672F0DFC-22D1-3E4B-ABC3-97F5D9BADB99}"/>
              </a:ext>
            </a:extLst>
          </p:cNvPr>
          <p:cNvSpPr txBox="1"/>
          <p:nvPr/>
        </p:nvSpPr>
        <p:spPr>
          <a:xfrm>
            <a:off x="6343781" y="1593954"/>
            <a:ext cx="1170202" cy="451534"/>
          </a:xfrm>
          <a:prstGeom prst="rect">
            <a:avLst/>
          </a:prstGeom>
          <a:solidFill>
            <a:srgbClr val="FFFF00"/>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pPr algn="ctr" defTabSz="380985">
              <a:defRPr/>
            </a:pPr>
            <a:r>
              <a:rPr lang="en-US" sz="1167" b="1" kern="1200" dirty="0">
                <a:solidFill>
                  <a:prstClr val="black"/>
                </a:solidFill>
                <a:latin typeface="Source Sans Pro" panose="020B0503030403020204" pitchFamily="34" charset="0"/>
                <a:ea typeface="Source Sans Pro" panose="020B0503030403020204" pitchFamily="34" charset="0"/>
              </a:rPr>
              <a:t>Take p</a:t>
            </a:r>
            <a:r>
              <a:rPr lang="en-US" sz="1167" b="1" kern="1200" dirty="0" err="1">
                <a:solidFill>
                  <a:prstClr val="black"/>
                </a:solidFill>
                <a:latin typeface="Source Sans Pro" panose="020B0503030403020204" pitchFamily="34" charset="0"/>
                <a:ea typeface="Source Sans Pro" panose="020B0503030403020204" pitchFamily="34" charset="0"/>
              </a:rPr>
              <a:t>roactive</a:t>
            </a:r>
            <a:r>
              <a:rPr lang="en-US" sz="1167" b="1" kern="1200" dirty="0">
                <a:solidFill>
                  <a:prstClr val="black"/>
                </a:solidFill>
                <a:latin typeface="Source Sans Pro" panose="020B0503030403020204" pitchFamily="34" charset="0"/>
                <a:ea typeface="Source Sans Pro" panose="020B0503030403020204" pitchFamily="34" charset="0"/>
              </a:rPr>
              <a:t> action</a:t>
            </a:r>
          </a:p>
        </p:txBody>
      </p:sp>
      <p:cxnSp>
        <p:nvCxnSpPr>
          <p:cNvPr id="45" name="Elbow Connector 9">
            <a:extLst>
              <a:ext uri="{FF2B5EF4-FFF2-40B4-BE49-F238E27FC236}">
                <a16:creationId xmlns:a16="http://schemas.microsoft.com/office/drawing/2014/main" id="{6F0531EF-A124-C945-A34F-2A0E48477673}"/>
              </a:ext>
            </a:extLst>
          </p:cNvPr>
          <p:cNvCxnSpPr>
            <a:cxnSpLocks/>
          </p:cNvCxnSpPr>
          <p:nvPr/>
        </p:nvCxnSpPr>
        <p:spPr>
          <a:xfrm rot="5400000" flipH="1" flipV="1">
            <a:off x="5890446" y="1629884"/>
            <a:ext cx="274320" cy="640080"/>
          </a:xfrm>
          <a:prstGeom prst="curvedConnector2">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AAAD05C2-8A51-F84E-8E39-E6F38A54028F}"/>
              </a:ext>
            </a:extLst>
          </p:cNvPr>
          <p:cNvSpPr txBox="1"/>
          <p:nvPr/>
        </p:nvSpPr>
        <p:spPr>
          <a:xfrm>
            <a:off x="4135834" y="4582657"/>
            <a:ext cx="1073974" cy="451534"/>
          </a:xfrm>
          <a:prstGeom prst="rect">
            <a:avLst/>
          </a:prstGeom>
          <a:solidFill>
            <a:srgbClr val="FFFF00"/>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pPr algn="ctr" defTabSz="380985">
              <a:defRPr/>
            </a:pPr>
            <a:r>
              <a:rPr lang="en-US" sz="1167" b="1" kern="1200" dirty="0">
                <a:solidFill>
                  <a:prstClr val="black"/>
                </a:solidFill>
                <a:latin typeface="Source Sans Pro" panose="020B0503030403020204" pitchFamily="34" charset="0"/>
                <a:ea typeface="Source Sans Pro" panose="020B0503030403020204" pitchFamily="34" charset="0"/>
              </a:rPr>
              <a:t>Automate a tedious task</a:t>
            </a:r>
          </a:p>
        </p:txBody>
      </p:sp>
    </p:spTree>
    <p:extLst>
      <p:ext uri="{BB962C8B-B14F-4D97-AF65-F5344CB8AC3E}">
        <p14:creationId xmlns:p14="http://schemas.microsoft.com/office/powerpoint/2010/main" val="661395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5" grpId="0" animBg="1"/>
      <p:bldP spid="43" grpId="0" animBg="1"/>
      <p:bldP spid="4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teaching team</a:t>
            </a:r>
          </a:p>
        </p:txBody>
      </p:sp>
      <p:sp>
        <p:nvSpPr>
          <p:cNvPr id="3" name="Text Placeholder 2"/>
          <p:cNvSpPr>
            <a:spLocks noGrp="1"/>
          </p:cNvSpPr>
          <p:nvPr>
            <p:ph idx="1"/>
          </p:nvPr>
        </p:nvSpPr>
        <p:spPr/>
        <p:txBody>
          <a:bodyPr/>
          <a:lstStyle/>
          <a:p>
            <a:pPr indent="-336550"/>
            <a:r>
              <a:rPr lang="en-US" dirty="0"/>
              <a:t>Nigam Shah – Course Instructor</a:t>
            </a:r>
          </a:p>
        </p:txBody>
      </p:sp>
      <p:sp>
        <p:nvSpPr>
          <p:cNvPr id="11" name="Rectangle 10"/>
          <p:cNvSpPr/>
          <p:nvPr/>
        </p:nvSpPr>
        <p:spPr>
          <a:xfrm>
            <a:off x="1319568" y="4475436"/>
            <a:ext cx="1104790" cy="307777"/>
          </a:xfrm>
          <a:prstGeom prst="rect">
            <a:avLst/>
          </a:prstGeom>
        </p:spPr>
        <p:txBody>
          <a:bodyPr wrap="none">
            <a:spAutoFit/>
          </a:bodyPr>
          <a:lstStyle/>
          <a:p>
            <a:r>
              <a:rPr lang="en-US" dirty="0">
                <a:latin typeface="Source Sans Pro Light" panose="020B0403030403020204" pitchFamily="34" charset="0"/>
                <a:ea typeface="Source Sans Pro Light" panose="020B0403030403020204" pitchFamily="34" charset="0"/>
              </a:rPr>
              <a:t>Suhana Bedi</a:t>
            </a:r>
          </a:p>
        </p:txBody>
      </p:sp>
      <p:sp>
        <p:nvSpPr>
          <p:cNvPr id="12" name="Rectangle 11"/>
          <p:cNvSpPr/>
          <p:nvPr/>
        </p:nvSpPr>
        <p:spPr>
          <a:xfrm>
            <a:off x="4735499" y="4458887"/>
            <a:ext cx="1039067" cy="307777"/>
          </a:xfrm>
          <a:prstGeom prst="rect">
            <a:avLst/>
          </a:prstGeom>
        </p:spPr>
        <p:txBody>
          <a:bodyPr wrap="none">
            <a:spAutoFit/>
          </a:bodyPr>
          <a:lstStyle/>
          <a:p>
            <a:r>
              <a:rPr lang="en-US" dirty="0">
                <a:latin typeface="Source Sans Pro Light" panose="020B0403030403020204" pitchFamily="34" charset="0"/>
                <a:ea typeface="Source Sans Pro Light" panose="020B0403030403020204" pitchFamily="34" charset="0"/>
              </a:rPr>
              <a:t>Yixing Jiang</a:t>
            </a:r>
          </a:p>
        </p:txBody>
      </p:sp>
      <p:sp>
        <p:nvSpPr>
          <p:cNvPr id="13" name="Rectangle 12"/>
          <p:cNvSpPr/>
          <p:nvPr/>
        </p:nvSpPr>
        <p:spPr>
          <a:xfrm>
            <a:off x="3082036" y="4475436"/>
            <a:ext cx="1263487" cy="307777"/>
          </a:xfrm>
          <a:prstGeom prst="rect">
            <a:avLst/>
          </a:prstGeom>
        </p:spPr>
        <p:txBody>
          <a:bodyPr wrap="none">
            <a:spAutoFit/>
          </a:bodyPr>
          <a:lstStyle/>
          <a:p>
            <a:r>
              <a:rPr lang="en-US" dirty="0">
                <a:latin typeface="Source Sans Pro Light" panose="020B0403030403020204" pitchFamily="34" charset="0"/>
                <a:ea typeface="Source Sans Pro Light" panose="020B0403030403020204" pitchFamily="34" charset="0"/>
              </a:rPr>
              <a:t>Sohaib Hassan</a:t>
            </a:r>
          </a:p>
        </p:txBody>
      </p:sp>
      <p:sp>
        <p:nvSpPr>
          <p:cNvPr id="6" name="Rectangle 5">
            <a:extLst>
              <a:ext uri="{FF2B5EF4-FFF2-40B4-BE49-F238E27FC236}">
                <a16:creationId xmlns:a16="http://schemas.microsoft.com/office/drawing/2014/main" id="{769FBF82-ED2E-5068-395E-96B4EA451E4C}"/>
              </a:ext>
            </a:extLst>
          </p:cNvPr>
          <p:cNvSpPr/>
          <p:nvPr/>
        </p:nvSpPr>
        <p:spPr>
          <a:xfrm>
            <a:off x="6433123" y="4447736"/>
            <a:ext cx="1234633" cy="307777"/>
          </a:xfrm>
          <a:prstGeom prst="rect">
            <a:avLst/>
          </a:prstGeom>
        </p:spPr>
        <p:txBody>
          <a:bodyPr wrap="none">
            <a:spAutoFit/>
          </a:bodyPr>
          <a:lstStyle/>
          <a:p>
            <a:r>
              <a:rPr lang="en-US" dirty="0">
                <a:latin typeface="Source Sans Pro Light" panose="020B0403030403020204" pitchFamily="34" charset="0"/>
                <a:ea typeface="Source Sans Pro Light" panose="020B0403030403020204" pitchFamily="34" charset="0"/>
              </a:rPr>
              <a:t>Joshua Lazaro</a:t>
            </a:r>
          </a:p>
        </p:txBody>
      </p:sp>
      <p:pic>
        <p:nvPicPr>
          <p:cNvPr id="1028" name="Picture 4" descr="Jiang Yixing">
            <a:extLst>
              <a:ext uri="{FF2B5EF4-FFF2-40B4-BE49-F238E27FC236}">
                <a16:creationId xmlns:a16="http://schemas.microsoft.com/office/drawing/2014/main" id="{6B38CED5-2964-E08A-76B5-B49F2E9B51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824296"/>
            <a:ext cx="1591056" cy="15910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9F829C79-1900-A75D-4E7E-29D73DAE17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473" y="2824296"/>
            <a:ext cx="1594600" cy="15910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Joshua Lazaro">
            <a:extLst>
              <a:ext uri="{FF2B5EF4-FFF2-40B4-BE49-F238E27FC236}">
                <a16:creationId xmlns:a16="http://schemas.microsoft.com/office/drawing/2014/main" id="{BE7F5F8D-5DC5-BAC2-EF85-FDF2171476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0179" y="2832633"/>
            <a:ext cx="1580519" cy="15910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ohaib Hassan">
            <a:extLst>
              <a:ext uri="{FF2B5EF4-FFF2-40B4-BE49-F238E27FC236}">
                <a16:creationId xmlns:a16="http://schemas.microsoft.com/office/drawing/2014/main" id="{3066812A-D248-8F26-A674-B0C65CBDD9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6798" y="2824296"/>
            <a:ext cx="1595476" cy="1591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44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F20-15E5-D99B-97B0-043E71CD18B5}"/>
              </a:ext>
            </a:extLst>
          </p:cNvPr>
          <p:cNvSpPr>
            <a:spLocks noGrp="1"/>
          </p:cNvSpPr>
          <p:nvPr>
            <p:ph type="title"/>
          </p:nvPr>
        </p:nvSpPr>
        <p:spPr/>
        <p:txBody>
          <a:bodyPr/>
          <a:lstStyle/>
          <a:p>
            <a:r>
              <a:rPr lang="en-US" dirty="0"/>
              <a:t>A timeline from the MIMIC dataset</a:t>
            </a:r>
          </a:p>
        </p:txBody>
      </p:sp>
      <p:pic>
        <p:nvPicPr>
          <p:cNvPr id="3" name="Picture 2" descr="A picture containing diagram&#10;&#10;Description automatically generated">
            <a:extLst>
              <a:ext uri="{FF2B5EF4-FFF2-40B4-BE49-F238E27FC236}">
                <a16:creationId xmlns:a16="http://schemas.microsoft.com/office/drawing/2014/main" id="{177AF475-1C72-AD75-5EC0-78DEE7D61C5C}"/>
              </a:ext>
            </a:extLst>
          </p:cNvPr>
          <p:cNvPicPr>
            <a:picLocks noChangeAspect="1"/>
          </p:cNvPicPr>
          <p:nvPr/>
        </p:nvPicPr>
        <p:blipFill rotWithShape="1">
          <a:blip r:embed="rId2"/>
          <a:srcRect l="8596" t="8108" r="6167" b="7116"/>
          <a:stretch/>
        </p:blipFill>
        <p:spPr>
          <a:xfrm>
            <a:off x="27408" y="1448390"/>
            <a:ext cx="9089184" cy="5084912"/>
          </a:xfrm>
          <a:prstGeom prst="rect">
            <a:avLst/>
          </a:prstGeom>
        </p:spPr>
      </p:pic>
    </p:spTree>
    <p:extLst>
      <p:ext uri="{BB962C8B-B14F-4D97-AF65-F5344CB8AC3E}">
        <p14:creationId xmlns:p14="http://schemas.microsoft.com/office/powerpoint/2010/main" val="36983199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BF1FD0-9769-1541-B70F-C2C256BBF28B}"/>
              </a:ext>
            </a:extLst>
          </p:cNvPr>
          <p:cNvSpPr txBox="1"/>
          <p:nvPr/>
        </p:nvSpPr>
        <p:spPr>
          <a:xfrm>
            <a:off x="3013363" y="2541027"/>
            <a:ext cx="3340544" cy="784830"/>
          </a:xfrm>
          <a:prstGeom prst="rect">
            <a:avLst/>
          </a:prstGeom>
          <a:noFill/>
        </p:spPr>
        <p:txBody>
          <a:bodyPr wrap="square" rtlCol="0">
            <a:spAutoFit/>
          </a:bodyPr>
          <a:lstStyle/>
          <a:p>
            <a:pPr defTabSz="761940">
              <a:defRPr/>
            </a:pPr>
            <a:r>
              <a:rPr lang="en-US" sz="4500" kern="1200" dirty="0">
                <a:solidFill>
                  <a:prstClr val="black"/>
                </a:solidFill>
                <a:latin typeface="Source Sans Pro Light" panose="020B0403030403020204" pitchFamily="34" charset="0"/>
                <a:ea typeface="Source Sans Pro Light" panose="020B0403030403020204" pitchFamily="34" charset="0"/>
              </a:rPr>
              <a:t>If (Risk &gt; Th.)</a:t>
            </a:r>
          </a:p>
        </p:txBody>
      </p:sp>
      <p:sp>
        <p:nvSpPr>
          <p:cNvPr id="4" name="TextBox 3">
            <a:extLst>
              <a:ext uri="{FF2B5EF4-FFF2-40B4-BE49-F238E27FC236}">
                <a16:creationId xmlns:a16="http://schemas.microsoft.com/office/drawing/2014/main" id="{9608B1B6-98FF-4A4F-8FC4-381152369A63}"/>
              </a:ext>
            </a:extLst>
          </p:cNvPr>
          <p:cNvSpPr txBox="1"/>
          <p:nvPr/>
        </p:nvSpPr>
        <p:spPr>
          <a:xfrm>
            <a:off x="3013363" y="3362358"/>
            <a:ext cx="3199868" cy="784830"/>
          </a:xfrm>
          <a:prstGeom prst="rect">
            <a:avLst/>
          </a:prstGeom>
          <a:noFill/>
        </p:spPr>
        <p:txBody>
          <a:bodyPr wrap="square" rtlCol="0">
            <a:spAutoFit/>
          </a:bodyPr>
          <a:lstStyle/>
          <a:p>
            <a:pPr defTabSz="761940">
              <a:defRPr/>
            </a:pPr>
            <a:r>
              <a:rPr lang="en-US" sz="4500" kern="1200" dirty="0">
                <a:solidFill>
                  <a:prstClr val="black"/>
                </a:solidFill>
                <a:latin typeface="Source Sans Pro Light" panose="020B0403030403020204" pitchFamily="34" charset="0"/>
                <a:ea typeface="Source Sans Pro Light" panose="020B0403030403020204" pitchFamily="34" charset="0"/>
              </a:rPr>
              <a:t>then (do = X)</a:t>
            </a:r>
          </a:p>
        </p:txBody>
      </p:sp>
      <p:sp>
        <p:nvSpPr>
          <p:cNvPr id="15" name="Rounded Rectangle 14">
            <a:extLst>
              <a:ext uri="{FF2B5EF4-FFF2-40B4-BE49-F238E27FC236}">
                <a16:creationId xmlns:a16="http://schemas.microsoft.com/office/drawing/2014/main" id="{D0F1A7CB-4A18-D847-B438-F068718A5C83}"/>
              </a:ext>
            </a:extLst>
          </p:cNvPr>
          <p:cNvSpPr/>
          <p:nvPr/>
        </p:nvSpPr>
        <p:spPr>
          <a:xfrm>
            <a:off x="5519376" y="3513281"/>
            <a:ext cx="364753" cy="498724"/>
          </a:xfrm>
          <a:prstGeom prst="roundRect">
            <a:avLst/>
          </a:prstGeom>
          <a:solidFill>
            <a:srgbClr val="FFFFCC">
              <a:alpha val="30000"/>
            </a:srgbClr>
          </a:solidFill>
          <a:ln w="57150">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761940">
              <a:defRPr/>
            </a:pPr>
            <a:endParaRPr lang="en-US" sz="1500" kern="1200">
              <a:solidFill>
                <a:prstClr val="black"/>
              </a:solidFill>
              <a:latin typeface="Source Sans Pro Light" panose="020B0403030403020204" pitchFamily="34" charset="0"/>
              <a:ea typeface="Source Sans Pro Light" panose="020B0403030403020204" pitchFamily="34" charset="0"/>
            </a:endParaRPr>
          </a:p>
        </p:txBody>
      </p:sp>
      <p:sp>
        <p:nvSpPr>
          <p:cNvPr id="16" name="Rounded Rectangle 15">
            <a:extLst>
              <a:ext uri="{FF2B5EF4-FFF2-40B4-BE49-F238E27FC236}">
                <a16:creationId xmlns:a16="http://schemas.microsoft.com/office/drawing/2014/main" id="{CBDABDC9-127D-D844-8981-9ACDD71AA867}"/>
              </a:ext>
            </a:extLst>
          </p:cNvPr>
          <p:cNvSpPr/>
          <p:nvPr/>
        </p:nvSpPr>
        <p:spPr>
          <a:xfrm>
            <a:off x="3658467" y="2705837"/>
            <a:ext cx="983139" cy="476952"/>
          </a:xfrm>
          <a:prstGeom prst="roundRect">
            <a:avLst/>
          </a:prstGeom>
          <a:solidFill>
            <a:srgbClr val="FFFFCC">
              <a:alpha val="30000"/>
            </a:srgbClr>
          </a:solidFill>
          <a:ln w="57150">
            <a:solidFill>
              <a:schemeClr val="accent4"/>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761940">
              <a:defRPr/>
            </a:pPr>
            <a:endParaRPr lang="en-US" sz="1500" kern="1200">
              <a:solidFill>
                <a:prstClr val="black"/>
              </a:solidFill>
              <a:latin typeface="Source Sans Pro Light" panose="020B0403030403020204" pitchFamily="34" charset="0"/>
              <a:ea typeface="Source Sans Pro Light" panose="020B0403030403020204" pitchFamily="34" charset="0"/>
            </a:endParaRPr>
          </a:p>
        </p:txBody>
      </p:sp>
      <p:sp>
        <p:nvSpPr>
          <p:cNvPr id="2" name="Line Callout 1 1">
            <a:extLst>
              <a:ext uri="{FF2B5EF4-FFF2-40B4-BE49-F238E27FC236}">
                <a16:creationId xmlns:a16="http://schemas.microsoft.com/office/drawing/2014/main" id="{E76BB083-6459-0D4F-AE27-B769D2059D6A}"/>
              </a:ext>
            </a:extLst>
          </p:cNvPr>
          <p:cNvSpPr/>
          <p:nvPr/>
        </p:nvSpPr>
        <p:spPr>
          <a:xfrm>
            <a:off x="3576309" y="1757373"/>
            <a:ext cx="1426186" cy="510540"/>
          </a:xfrm>
          <a:prstGeom prst="borderCallout1">
            <a:avLst>
              <a:gd name="adj1" fmla="val 108302"/>
              <a:gd name="adj2" fmla="val 43334"/>
              <a:gd name="adj3" fmla="val 177176"/>
              <a:gd name="adj4" fmla="val 43475"/>
            </a:avLst>
          </a:prstGeom>
          <a:solidFill>
            <a:schemeClr val="accent4"/>
          </a:solidFill>
          <a:ln>
            <a:solidFill>
              <a:schemeClr val="accent4"/>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761970">
              <a:defRPr/>
            </a:pPr>
            <a:r>
              <a:rPr lang="en-US" sz="1500" kern="1200" dirty="0">
                <a:solidFill>
                  <a:prstClr val="white"/>
                </a:solidFill>
                <a:latin typeface="Source Sans Pro Light" panose="020B0403030403020204" pitchFamily="34" charset="0"/>
                <a:ea typeface="Source Sans Pro Light" panose="020B0403030403020204" pitchFamily="34" charset="0"/>
              </a:rPr>
              <a:t>Decide whether to act</a:t>
            </a:r>
          </a:p>
        </p:txBody>
      </p:sp>
      <p:sp>
        <p:nvSpPr>
          <p:cNvPr id="7" name="Line Callout 1 6">
            <a:extLst>
              <a:ext uri="{FF2B5EF4-FFF2-40B4-BE49-F238E27FC236}">
                <a16:creationId xmlns:a16="http://schemas.microsoft.com/office/drawing/2014/main" id="{01C25CC2-1016-2240-B9ED-2FCB2F20E0A2}"/>
              </a:ext>
            </a:extLst>
          </p:cNvPr>
          <p:cNvSpPr/>
          <p:nvPr/>
        </p:nvSpPr>
        <p:spPr>
          <a:xfrm>
            <a:off x="5078470" y="4282722"/>
            <a:ext cx="1274734" cy="510540"/>
          </a:xfrm>
          <a:prstGeom prst="borderCallout1">
            <a:avLst>
              <a:gd name="adj1" fmla="val -9857"/>
              <a:gd name="adj2" fmla="val 49423"/>
              <a:gd name="adj3" fmla="val -41212"/>
              <a:gd name="adj4" fmla="val 49333"/>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a:defRPr/>
            </a:pPr>
            <a:r>
              <a:rPr lang="en-US" sz="1500" kern="1200" dirty="0">
                <a:solidFill>
                  <a:prstClr val="white"/>
                </a:solidFill>
                <a:latin typeface="Source Sans Pro Light" panose="020B0403030403020204" pitchFamily="34" charset="0"/>
                <a:ea typeface="Source Sans Pro Light" panose="020B0403030403020204" pitchFamily="34" charset="0"/>
              </a:rPr>
              <a:t>Guide choice of how to act</a:t>
            </a:r>
          </a:p>
        </p:txBody>
      </p:sp>
      <p:pic>
        <p:nvPicPr>
          <p:cNvPr id="8" name="Picture 7">
            <a:extLst>
              <a:ext uri="{FF2B5EF4-FFF2-40B4-BE49-F238E27FC236}">
                <a16:creationId xmlns:a16="http://schemas.microsoft.com/office/drawing/2014/main" id="{A5767FA1-7986-884C-B787-2010A6577BC2}"/>
              </a:ext>
            </a:extLst>
          </p:cNvPr>
          <p:cNvPicPr>
            <a:picLocks noChangeAspect="1"/>
          </p:cNvPicPr>
          <p:nvPr/>
        </p:nvPicPr>
        <p:blipFill>
          <a:blip r:embed="rId3"/>
          <a:stretch>
            <a:fillRect/>
          </a:stretch>
        </p:blipFill>
        <p:spPr>
          <a:xfrm>
            <a:off x="5078471" y="4928796"/>
            <a:ext cx="3199869" cy="914248"/>
          </a:xfrm>
          <a:prstGeom prst="rect">
            <a:avLst/>
          </a:prstGeom>
          <a:solidFill>
            <a:schemeClr val="bg1"/>
          </a:solidFill>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7E0863F4-EC46-C046-A9DE-BD31418B0030}"/>
              </a:ext>
            </a:extLst>
          </p:cNvPr>
          <p:cNvPicPr>
            <a:picLocks noChangeAspect="1"/>
          </p:cNvPicPr>
          <p:nvPr/>
        </p:nvPicPr>
        <p:blipFill>
          <a:blip r:embed="rId4"/>
          <a:stretch>
            <a:fillRect/>
          </a:stretch>
        </p:blipFill>
        <p:spPr>
          <a:xfrm>
            <a:off x="194235" y="1550427"/>
            <a:ext cx="3175276" cy="990600"/>
          </a:xfrm>
          <a:prstGeom prst="rect">
            <a:avLst/>
          </a:prstGeom>
          <a:solidFill>
            <a:schemeClr val="bg1"/>
          </a:solidFill>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16644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9FA76-BD65-794D-BBDD-A7789955EA9F}"/>
              </a:ext>
            </a:extLst>
          </p:cNvPr>
          <p:cNvSpPr>
            <a:spLocks noGrp="1"/>
          </p:cNvSpPr>
          <p:nvPr>
            <p:ph type="title"/>
          </p:nvPr>
        </p:nvSpPr>
        <p:spPr>
          <a:xfrm>
            <a:off x="0" y="0"/>
            <a:ext cx="9144000" cy="1143000"/>
          </a:xfrm>
        </p:spPr>
        <p:txBody>
          <a:bodyPr>
            <a:normAutofit/>
          </a:bodyPr>
          <a:lstStyle/>
          <a:p>
            <a:r>
              <a:rPr lang="en-US" dirty="0"/>
              <a:t>Whose problem are you solving?</a:t>
            </a:r>
          </a:p>
        </p:txBody>
      </p:sp>
      <p:sp>
        <p:nvSpPr>
          <p:cNvPr id="3" name="Rectangle 2">
            <a:extLst>
              <a:ext uri="{FF2B5EF4-FFF2-40B4-BE49-F238E27FC236}">
                <a16:creationId xmlns:a16="http://schemas.microsoft.com/office/drawing/2014/main" id="{5A190E4E-0160-2041-9799-95DCF64B3145}"/>
              </a:ext>
            </a:extLst>
          </p:cNvPr>
          <p:cNvSpPr/>
          <p:nvPr/>
        </p:nvSpPr>
        <p:spPr>
          <a:xfrm>
            <a:off x="1329342" y="2558840"/>
            <a:ext cx="1553292" cy="109728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r>
              <a:rPr lang="en-US" sz="2200" dirty="0"/>
              <a:t>Classify</a:t>
            </a:r>
          </a:p>
        </p:txBody>
      </p:sp>
      <p:sp>
        <p:nvSpPr>
          <p:cNvPr id="5" name="Rectangle 4">
            <a:extLst>
              <a:ext uri="{FF2B5EF4-FFF2-40B4-BE49-F238E27FC236}">
                <a16:creationId xmlns:a16="http://schemas.microsoft.com/office/drawing/2014/main" id="{A15E21B4-5331-E04D-8346-30BC2F3166BD}"/>
              </a:ext>
            </a:extLst>
          </p:cNvPr>
          <p:cNvSpPr/>
          <p:nvPr/>
        </p:nvSpPr>
        <p:spPr>
          <a:xfrm>
            <a:off x="1329342" y="3724404"/>
            <a:ext cx="1553292" cy="109728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r>
              <a:rPr lang="en-US" sz="2200" dirty="0"/>
              <a:t>Predict</a:t>
            </a:r>
          </a:p>
        </p:txBody>
      </p:sp>
      <p:sp>
        <p:nvSpPr>
          <p:cNvPr id="6" name="Rectangle 5">
            <a:extLst>
              <a:ext uri="{FF2B5EF4-FFF2-40B4-BE49-F238E27FC236}">
                <a16:creationId xmlns:a16="http://schemas.microsoft.com/office/drawing/2014/main" id="{68C79656-199A-4D48-AE38-39C958BC66F6}"/>
              </a:ext>
            </a:extLst>
          </p:cNvPr>
          <p:cNvSpPr/>
          <p:nvPr/>
        </p:nvSpPr>
        <p:spPr>
          <a:xfrm>
            <a:off x="1329342" y="4885622"/>
            <a:ext cx="1553292" cy="109728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r>
              <a:rPr lang="en-US" sz="1800" dirty="0"/>
              <a:t>Recommend</a:t>
            </a:r>
          </a:p>
        </p:txBody>
      </p:sp>
      <p:sp>
        <p:nvSpPr>
          <p:cNvPr id="8" name="Rectangle 7">
            <a:extLst>
              <a:ext uri="{FF2B5EF4-FFF2-40B4-BE49-F238E27FC236}">
                <a16:creationId xmlns:a16="http://schemas.microsoft.com/office/drawing/2014/main" id="{CB530C5A-0C24-5242-A80A-6FAAE1B34489}"/>
              </a:ext>
            </a:extLst>
          </p:cNvPr>
          <p:cNvSpPr/>
          <p:nvPr/>
        </p:nvSpPr>
        <p:spPr>
          <a:xfrm>
            <a:off x="2968134" y="2558840"/>
            <a:ext cx="1553292" cy="1097280"/>
          </a:xfrm>
          <a:prstGeom prst="rect">
            <a:avLst/>
          </a:prstGeom>
          <a:ln w="317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r>
              <a:rPr lang="en-US" sz="1200" dirty="0">
                <a:solidFill>
                  <a:schemeClr val="bg1">
                    <a:lumMod val="50000"/>
                  </a:schemeClr>
                </a:solidFill>
              </a:rPr>
              <a:t>Finding subtypes of heart failure with preserved ejection fraction</a:t>
            </a:r>
          </a:p>
        </p:txBody>
      </p:sp>
      <p:sp>
        <p:nvSpPr>
          <p:cNvPr id="9" name="Rectangle 8">
            <a:extLst>
              <a:ext uri="{FF2B5EF4-FFF2-40B4-BE49-F238E27FC236}">
                <a16:creationId xmlns:a16="http://schemas.microsoft.com/office/drawing/2014/main" id="{90DDDF8F-9691-434C-A135-86E239C4C24F}"/>
              </a:ext>
            </a:extLst>
          </p:cNvPr>
          <p:cNvSpPr/>
          <p:nvPr/>
        </p:nvSpPr>
        <p:spPr>
          <a:xfrm>
            <a:off x="2953884" y="1374866"/>
            <a:ext cx="1553292" cy="1097280"/>
          </a:xfrm>
          <a:prstGeom prst="rect">
            <a:avLst/>
          </a:prstGeom>
          <a:solidFill>
            <a:schemeClr val="accent3">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r>
              <a:rPr lang="en-US" sz="2280" dirty="0">
                <a:solidFill>
                  <a:schemeClr val="tx1"/>
                </a:solidFill>
              </a:rPr>
              <a:t>Science</a:t>
            </a:r>
          </a:p>
        </p:txBody>
      </p:sp>
      <p:sp>
        <p:nvSpPr>
          <p:cNvPr id="10" name="Rectangle 9">
            <a:extLst>
              <a:ext uri="{FF2B5EF4-FFF2-40B4-BE49-F238E27FC236}">
                <a16:creationId xmlns:a16="http://schemas.microsoft.com/office/drawing/2014/main" id="{F8200327-3828-B643-B3ED-0C5AF626FBEC}"/>
              </a:ext>
            </a:extLst>
          </p:cNvPr>
          <p:cNvSpPr/>
          <p:nvPr/>
        </p:nvSpPr>
        <p:spPr>
          <a:xfrm>
            <a:off x="4581993" y="1378067"/>
            <a:ext cx="1553292" cy="1097280"/>
          </a:xfrm>
          <a:prstGeom prst="rect">
            <a:avLst/>
          </a:prstGeom>
          <a:solidFill>
            <a:schemeClr val="accent3">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r>
              <a:rPr lang="en-US" sz="2280" dirty="0">
                <a:solidFill>
                  <a:schemeClr val="tx1"/>
                </a:solidFill>
              </a:rPr>
              <a:t>Practice</a:t>
            </a:r>
          </a:p>
        </p:txBody>
      </p:sp>
      <p:sp>
        <p:nvSpPr>
          <p:cNvPr id="11" name="Rectangle 10">
            <a:extLst>
              <a:ext uri="{FF2B5EF4-FFF2-40B4-BE49-F238E27FC236}">
                <a16:creationId xmlns:a16="http://schemas.microsoft.com/office/drawing/2014/main" id="{57973711-7DCB-8147-8882-C2171175B8B8}"/>
              </a:ext>
            </a:extLst>
          </p:cNvPr>
          <p:cNvSpPr/>
          <p:nvPr/>
        </p:nvSpPr>
        <p:spPr>
          <a:xfrm>
            <a:off x="6210101" y="1374866"/>
            <a:ext cx="1553292" cy="1097280"/>
          </a:xfrm>
          <a:prstGeom prst="rect">
            <a:avLst/>
          </a:prstGeom>
          <a:solidFill>
            <a:schemeClr val="accent3">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r>
              <a:rPr lang="en-US" sz="2280" dirty="0">
                <a:solidFill>
                  <a:schemeClr val="tx1"/>
                </a:solidFill>
              </a:rPr>
              <a:t>Delivery</a:t>
            </a:r>
          </a:p>
        </p:txBody>
      </p:sp>
      <p:sp>
        <p:nvSpPr>
          <p:cNvPr id="13" name="Rectangle 12">
            <a:extLst>
              <a:ext uri="{FF2B5EF4-FFF2-40B4-BE49-F238E27FC236}">
                <a16:creationId xmlns:a16="http://schemas.microsoft.com/office/drawing/2014/main" id="{C41A6D16-6574-D54F-B2B8-72D303658016}"/>
              </a:ext>
            </a:extLst>
          </p:cNvPr>
          <p:cNvSpPr/>
          <p:nvPr/>
        </p:nvSpPr>
        <p:spPr>
          <a:xfrm>
            <a:off x="4596240" y="2557060"/>
            <a:ext cx="1553292" cy="1097280"/>
          </a:xfrm>
          <a:prstGeom prst="rect">
            <a:avLst/>
          </a:prstGeom>
          <a:ln w="57150">
            <a:solidFill>
              <a:schemeClr val="accent4"/>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spcBef>
                <a:spcPts val="600"/>
              </a:spcBef>
            </a:pPr>
            <a:r>
              <a:rPr lang="en-US" sz="1200" dirty="0">
                <a:solidFill>
                  <a:schemeClr val="tx1"/>
                </a:solidFill>
              </a:rPr>
              <a:t>Who might be at high risk for a thromboembolism?</a:t>
            </a:r>
          </a:p>
        </p:txBody>
      </p:sp>
      <p:sp>
        <p:nvSpPr>
          <p:cNvPr id="14" name="Rectangle 13">
            <a:extLst>
              <a:ext uri="{FF2B5EF4-FFF2-40B4-BE49-F238E27FC236}">
                <a16:creationId xmlns:a16="http://schemas.microsoft.com/office/drawing/2014/main" id="{3F490816-D09E-A44A-872E-A0A4F7F653FC}"/>
              </a:ext>
            </a:extLst>
          </p:cNvPr>
          <p:cNvSpPr/>
          <p:nvPr/>
        </p:nvSpPr>
        <p:spPr>
          <a:xfrm>
            <a:off x="6212470" y="2557060"/>
            <a:ext cx="1553292" cy="1097280"/>
          </a:xfrm>
          <a:prstGeom prst="rect">
            <a:avLst/>
          </a:prstGeom>
          <a:ln w="317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r>
              <a:rPr lang="en-US" sz="1200" dirty="0">
                <a:solidFill>
                  <a:schemeClr val="bg1">
                    <a:lumMod val="50000"/>
                  </a:schemeClr>
                </a:solidFill>
              </a:rPr>
              <a:t>…</a:t>
            </a:r>
          </a:p>
        </p:txBody>
      </p:sp>
      <p:sp>
        <p:nvSpPr>
          <p:cNvPr id="16" name="Rectangle 15">
            <a:extLst>
              <a:ext uri="{FF2B5EF4-FFF2-40B4-BE49-F238E27FC236}">
                <a16:creationId xmlns:a16="http://schemas.microsoft.com/office/drawing/2014/main" id="{1261DABA-E0A8-3F47-BF3B-A46B719F881E}"/>
              </a:ext>
            </a:extLst>
          </p:cNvPr>
          <p:cNvSpPr/>
          <p:nvPr/>
        </p:nvSpPr>
        <p:spPr>
          <a:xfrm>
            <a:off x="2975257" y="3724404"/>
            <a:ext cx="1553292" cy="1097280"/>
          </a:xfrm>
          <a:prstGeom prst="rect">
            <a:avLst/>
          </a:prstGeom>
          <a:ln w="317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r>
              <a:rPr lang="en-US" sz="1200" dirty="0">
                <a:solidFill>
                  <a:schemeClr val="bg1">
                    <a:lumMod val="50000"/>
                  </a:schemeClr>
                </a:solidFill>
              </a:rPr>
              <a:t>Increased Monocyte Count is marker for bad prognosis in fibrotic diseases</a:t>
            </a:r>
          </a:p>
        </p:txBody>
      </p:sp>
      <p:sp>
        <p:nvSpPr>
          <p:cNvPr id="17" name="Rectangle 16">
            <a:extLst>
              <a:ext uri="{FF2B5EF4-FFF2-40B4-BE49-F238E27FC236}">
                <a16:creationId xmlns:a16="http://schemas.microsoft.com/office/drawing/2014/main" id="{AE962122-AA2A-DF40-9D2E-2B98CE85DC10}"/>
              </a:ext>
            </a:extLst>
          </p:cNvPr>
          <p:cNvSpPr/>
          <p:nvPr/>
        </p:nvSpPr>
        <p:spPr>
          <a:xfrm>
            <a:off x="4596238" y="3724404"/>
            <a:ext cx="1553292" cy="1097280"/>
          </a:xfrm>
          <a:prstGeom prst="rect">
            <a:avLst/>
          </a:prstGeom>
          <a:ln w="317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r>
              <a:rPr lang="en-US" sz="1200" dirty="0">
                <a:solidFill>
                  <a:schemeClr val="tx1"/>
                </a:solidFill>
              </a:rPr>
              <a:t>…</a:t>
            </a:r>
          </a:p>
        </p:txBody>
      </p:sp>
      <p:sp>
        <p:nvSpPr>
          <p:cNvPr id="18" name="Rectangle 17">
            <a:extLst>
              <a:ext uri="{FF2B5EF4-FFF2-40B4-BE49-F238E27FC236}">
                <a16:creationId xmlns:a16="http://schemas.microsoft.com/office/drawing/2014/main" id="{96863DB8-4AA0-954D-94B0-51D7F035528F}"/>
              </a:ext>
            </a:extLst>
          </p:cNvPr>
          <p:cNvSpPr/>
          <p:nvPr/>
        </p:nvSpPr>
        <p:spPr>
          <a:xfrm>
            <a:off x="6219599" y="3724404"/>
            <a:ext cx="1553292" cy="1097280"/>
          </a:xfrm>
          <a:prstGeom prst="rect">
            <a:avLst/>
          </a:prstGeom>
          <a:ln w="317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r>
              <a:rPr lang="en-US" sz="1200" dirty="0">
                <a:solidFill>
                  <a:schemeClr val="bg1">
                    <a:lumMod val="50000"/>
                  </a:schemeClr>
                </a:solidFill>
              </a:rPr>
              <a:t>Who will be a no show?</a:t>
            </a:r>
          </a:p>
        </p:txBody>
      </p:sp>
      <p:sp>
        <p:nvSpPr>
          <p:cNvPr id="19" name="Rectangle 18">
            <a:extLst>
              <a:ext uri="{FF2B5EF4-FFF2-40B4-BE49-F238E27FC236}">
                <a16:creationId xmlns:a16="http://schemas.microsoft.com/office/drawing/2014/main" id="{B467AD73-8F6E-3C47-8BC4-DE45C528FD1E}"/>
              </a:ext>
            </a:extLst>
          </p:cNvPr>
          <p:cNvSpPr/>
          <p:nvPr/>
        </p:nvSpPr>
        <p:spPr>
          <a:xfrm>
            <a:off x="2975257" y="4897687"/>
            <a:ext cx="1553292" cy="1097280"/>
          </a:xfrm>
          <a:prstGeom prst="rect">
            <a:avLst/>
          </a:prstGeom>
          <a:ln w="317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r>
              <a:rPr lang="en-US" sz="1200" dirty="0">
                <a:solidFill>
                  <a:schemeClr val="bg1">
                    <a:lumMod val="50000"/>
                  </a:schemeClr>
                </a:solidFill>
              </a:rPr>
              <a:t>…</a:t>
            </a:r>
          </a:p>
        </p:txBody>
      </p:sp>
      <p:sp>
        <p:nvSpPr>
          <p:cNvPr id="20" name="Rectangle 19">
            <a:extLst>
              <a:ext uri="{FF2B5EF4-FFF2-40B4-BE49-F238E27FC236}">
                <a16:creationId xmlns:a16="http://schemas.microsoft.com/office/drawing/2014/main" id="{B9A4BB32-8DD5-7947-AFDB-BBAB8124B14E}"/>
              </a:ext>
            </a:extLst>
          </p:cNvPr>
          <p:cNvSpPr/>
          <p:nvPr/>
        </p:nvSpPr>
        <p:spPr>
          <a:xfrm>
            <a:off x="4596238" y="4897687"/>
            <a:ext cx="1553292" cy="1097280"/>
          </a:xfrm>
          <a:prstGeom prst="rect">
            <a:avLst/>
          </a:prstGeom>
          <a:ln w="57150">
            <a:solidFill>
              <a:schemeClr val="accent6"/>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r>
              <a:rPr lang="en-US" sz="1200" dirty="0">
                <a:solidFill>
                  <a:schemeClr val="tx1"/>
                </a:solidFill>
              </a:rPr>
              <a:t>What is a good second line drug to manage diabetes after metformin?</a:t>
            </a:r>
          </a:p>
        </p:txBody>
      </p:sp>
      <p:sp>
        <p:nvSpPr>
          <p:cNvPr id="21" name="Rectangle 20">
            <a:extLst>
              <a:ext uri="{FF2B5EF4-FFF2-40B4-BE49-F238E27FC236}">
                <a16:creationId xmlns:a16="http://schemas.microsoft.com/office/drawing/2014/main" id="{BAAFB89F-66AE-E641-B420-0AD276F6F6D3}"/>
              </a:ext>
            </a:extLst>
          </p:cNvPr>
          <p:cNvSpPr/>
          <p:nvPr/>
        </p:nvSpPr>
        <p:spPr>
          <a:xfrm>
            <a:off x="6219599" y="4897687"/>
            <a:ext cx="1553292" cy="1097280"/>
          </a:xfrm>
          <a:prstGeom prst="rect">
            <a:avLst/>
          </a:prstGeom>
          <a:ln w="317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r>
              <a:rPr lang="en-US" sz="1200" dirty="0">
                <a:solidFill>
                  <a:schemeClr val="bg1">
                    <a:lumMod val="50000"/>
                  </a:schemeClr>
                </a:solidFill>
              </a:rPr>
              <a:t>…</a:t>
            </a:r>
          </a:p>
        </p:txBody>
      </p:sp>
    </p:spTree>
    <p:extLst>
      <p:ext uri="{BB962C8B-B14F-4D97-AF65-F5344CB8AC3E}">
        <p14:creationId xmlns:p14="http://schemas.microsoft.com/office/powerpoint/2010/main" val="870509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8" grpId="0" animBg="1"/>
      <p:bldP spid="9" grpId="0" animBg="1"/>
      <p:bldP spid="10" grpId="0" animBg="1"/>
      <p:bldP spid="11" grpId="0" animBg="1"/>
      <p:bldP spid="13" grpId="0" animBg="1"/>
      <p:bldP spid="14" grpId="0" animBg="1"/>
      <p:bldP spid="16" grpId="0" animBg="1"/>
      <p:bldP spid="17" grpId="0" animBg="1"/>
      <p:bldP spid="18" grpId="0" animBg="1"/>
      <p:bldP spid="19" grpId="0" animBg="1"/>
      <p:bldP spid="20" grpId="0" animBg="1"/>
      <p:bldP spid="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0" y="0"/>
            <a:ext cx="9144000" cy="1143000"/>
          </a:xfrm>
          <a:noFill/>
          <a:ln>
            <a:noFill/>
          </a:ln>
        </p:spPr>
        <p:txBody>
          <a:bodyPr lIns="91425" tIns="45700" rIns="91425" bIns="45700" anchor="ctr" anchorCtr="0">
            <a:noAutofit/>
          </a:bodyPr>
          <a:lstStyle/>
          <a:p>
            <a:pPr lvl="0"/>
            <a:r>
              <a:rPr lang="en-US" dirty="0">
                <a:sym typeface="Calibri"/>
              </a:rPr>
              <a:t>Healthcare in the United States</a:t>
            </a:r>
          </a:p>
        </p:txBody>
      </p:sp>
      <p:sp>
        <p:nvSpPr>
          <p:cNvPr id="97" name="Shape 97"/>
          <p:cNvSpPr txBox="1">
            <a:spLocks noGrp="1"/>
          </p:cNvSpPr>
          <p:nvPr>
            <p:ph idx="1"/>
          </p:nvPr>
        </p:nvSpPr>
        <p:spPr>
          <a:xfrm>
            <a:off x="457200" y="1600204"/>
            <a:ext cx="8229600" cy="4525963"/>
          </a:xfrm>
          <a:noFill/>
          <a:ln>
            <a:noFill/>
          </a:ln>
        </p:spPr>
        <p:txBody>
          <a:bodyPr lIns="91425" tIns="45700" rIns="91425" bIns="45700" anchor="t" anchorCtr="0">
            <a:noAutofit/>
          </a:bodyPr>
          <a:lstStyle/>
          <a:p>
            <a:pPr lvl="0"/>
            <a:r>
              <a:rPr lang="en-US" dirty="0">
                <a:sym typeface="Calibri"/>
              </a:rPr>
              <a:t>Who are the key players, what are their roles, and what are their interests?</a:t>
            </a:r>
          </a:p>
          <a:p>
            <a:r>
              <a:rPr lang="en-US" dirty="0"/>
              <a:t>How, where and why, are data produced?</a:t>
            </a:r>
            <a:endParaRPr lang="en-US" dirty="0">
              <a:sym typeface="Calibri"/>
            </a:endParaRPr>
          </a:p>
          <a:p>
            <a:pPr lvl="0"/>
            <a:r>
              <a:rPr lang="en-US" dirty="0">
                <a:sym typeface="Calibri"/>
              </a:rPr>
              <a:t>What are the opportunities?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0" y="0"/>
            <a:ext cx="9144000" cy="1143000"/>
          </a:xfrm>
          <a:prstGeom prst="rect">
            <a:avLst/>
          </a:prstGeom>
          <a:noFill/>
          <a:ln>
            <a:noFill/>
          </a:ln>
        </p:spPr>
        <p:txBody>
          <a:bodyPr lIns="91425" tIns="45700" rIns="91425" bIns="45700" anchor="t" anchorCtr="0">
            <a:normAutofit fontScale="90000"/>
          </a:bodyPr>
          <a:lstStyle/>
          <a:p>
            <a:pPr marL="0" marR="0" lvl="0" indent="0" algn="ctr" rtl="0">
              <a:spcBef>
                <a:spcPts val="0"/>
              </a:spcBef>
              <a:buClr>
                <a:schemeClr val="dk1"/>
              </a:buClr>
              <a:buSzPct val="25000"/>
              <a:buFont typeface="Calibri"/>
              <a:buNone/>
            </a:pPr>
            <a:r>
              <a:rPr lang="en-US" sz="4400" u="none" strike="noStrike" cap="none" dirty="0">
                <a:solidFill>
                  <a:schemeClr val="bg1"/>
                </a:solidFill>
                <a:cs typeface="Calibri"/>
                <a:sym typeface="Calibri"/>
              </a:rPr>
              <a:t>Breakout: Anatomy of the US Healthcare System</a:t>
            </a:r>
          </a:p>
        </p:txBody>
      </p:sp>
      <p:sp>
        <p:nvSpPr>
          <p:cNvPr id="103" name="Shape 103"/>
          <p:cNvSpPr txBox="1">
            <a:spLocks noGrp="1"/>
          </p:cNvSpPr>
          <p:nvPr>
            <p:ph idx="1"/>
          </p:nvPr>
        </p:nvSpPr>
        <p:spPr>
          <a:xfrm>
            <a:off x="457200" y="2270564"/>
            <a:ext cx="8229600" cy="326875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Arial"/>
              <a:buNone/>
            </a:pPr>
            <a:r>
              <a:rPr lang="en-US" dirty="0">
                <a:solidFill>
                  <a:schemeClr val="bg1"/>
                </a:solidFill>
              </a:rPr>
              <a:t>In the next few minutes, work in your breakout group to create a “concept map” of the US healthcare system as you understand it. </a:t>
            </a:r>
          </a:p>
          <a:p>
            <a:pPr marL="0" marR="0" lvl="0" indent="0" algn="l" rtl="0">
              <a:spcBef>
                <a:spcPts val="0"/>
              </a:spcBef>
              <a:spcAft>
                <a:spcPts val="0"/>
              </a:spcAft>
              <a:buClr>
                <a:schemeClr val="dk1"/>
              </a:buClr>
              <a:buSzPct val="25000"/>
              <a:buFont typeface="Arial"/>
              <a:buNone/>
            </a:pPr>
            <a:endParaRPr lang="en-US" sz="3200" u="none" strike="noStrike" cap="none" dirty="0">
              <a:solidFill>
                <a:schemeClr val="bg1"/>
              </a:solidFill>
              <a:cs typeface="Calibri"/>
              <a:sym typeface="Calibri"/>
            </a:endParaRPr>
          </a:p>
          <a:p>
            <a:pPr marL="0" marR="0" lvl="0" indent="0" algn="l" rtl="0">
              <a:spcBef>
                <a:spcPts val="0"/>
              </a:spcBef>
              <a:spcAft>
                <a:spcPts val="0"/>
              </a:spcAft>
              <a:buClr>
                <a:schemeClr val="dk1"/>
              </a:buClr>
              <a:buSzPct val="25000"/>
              <a:buFont typeface="Arial"/>
              <a:buNone/>
            </a:pPr>
            <a:r>
              <a:rPr lang="en-US" dirty="0">
                <a:solidFill>
                  <a:schemeClr val="bg1"/>
                </a:solidFill>
              </a:rPr>
              <a:t>Include what you identify as the key players and how they interact.</a:t>
            </a:r>
            <a:endParaRPr lang="en-US" sz="3200" u="none" strike="noStrike" cap="none" dirty="0">
              <a:solidFill>
                <a:schemeClr val="bg1"/>
              </a:solidFill>
              <a:sym typeface="Calibri"/>
            </a:endParaRPr>
          </a:p>
          <a:p>
            <a:pPr marL="342900" marR="0" lvl="0" indent="-342900" algn="l" rtl="0">
              <a:spcBef>
                <a:spcPts val="640"/>
              </a:spcBef>
              <a:spcAft>
                <a:spcPts val="0"/>
              </a:spcAft>
              <a:buClr>
                <a:schemeClr val="dk1"/>
              </a:buClr>
              <a:buSzPct val="100000"/>
              <a:buFont typeface="Arial"/>
              <a:buNone/>
            </a:pPr>
            <a:endParaRPr sz="3200" u="none" strike="noStrike" cap="none" dirty="0">
              <a:solidFill>
                <a:schemeClr val="bg1"/>
              </a:solidFill>
              <a:cs typeface="Calibri"/>
              <a:sym typeface="Calibri"/>
            </a:endParaRPr>
          </a:p>
          <a:p>
            <a:pPr marL="342900" marR="0" lvl="0" indent="-342900" algn="l" rtl="0">
              <a:spcBef>
                <a:spcPts val="640"/>
              </a:spcBef>
              <a:spcAft>
                <a:spcPts val="0"/>
              </a:spcAft>
              <a:buClr>
                <a:schemeClr val="dk1"/>
              </a:buClr>
              <a:buSzPct val="100000"/>
              <a:buFont typeface="Arial"/>
              <a:buNone/>
            </a:pPr>
            <a:endParaRPr sz="3200" u="none" strike="noStrike" cap="none" dirty="0">
              <a:solidFill>
                <a:schemeClr val="bg1"/>
              </a:solidFill>
              <a:cs typeface="Calibri"/>
              <a:sym typeface="Calibri"/>
            </a:endParaRPr>
          </a:p>
          <a:p>
            <a:pPr marL="342900" marR="0" lvl="0" indent="-342900" algn="l" rtl="0">
              <a:spcBef>
                <a:spcPts val="640"/>
              </a:spcBef>
              <a:spcAft>
                <a:spcPts val="0"/>
              </a:spcAft>
              <a:buClr>
                <a:schemeClr val="dk1"/>
              </a:buClr>
              <a:buSzPct val="100000"/>
              <a:buFont typeface="Arial"/>
              <a:buNone/>
            </a:pPr>
            <a:endParaRPr sz="3200" u="none" strike="noStrike" cap="none" dirty="0">
              <a:solidFill>
                <a:schemeClr val="bg1"/>
              </a:solidFill>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Oval 74">
            <a:extLst>
              <a:ext uri="{FF2B5EF4-FFF2-40B4-BE49-F238E27FC236}">
                <a16:creationId xmlns:a16="http://schemas.microsoft.com/office/drawing/2014/main" id="{6790954F-2FF2-E14E-98F5-9DF77BC15C37}"/>
              </a:ext>
            </a:extLst>
          </p:cNvPr>
          <p:cNvSpPr/>
          <p:nvPr/>
        </p:nvSpPr>
        <p:spPr>
          <a:xfrm>
            <a:off x="341647" y="1021080"/>
            <a:ext cx="8448603" cy="5379720"/>
          </a:xfrm>
          <a:prstGeom prst="ellipse">
            <a:avLst/>
          </a:prstGeom>
          <a:solidFill>
            <a:schemeClr val="bg2">
              <a:alpha val="25000"/>
            </a:schemeClr>
          </a:solidFill>
          <a:ln w="38100" cap="rnd">
            <a:solidFill>
              <a:srgbClr val="7F1E34"/>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A93BD"/>
              </a:solidFill>
              <a:effectLst/>
              <a:uLnTx/>
              <a:uFillTx/>
              <a:latin typeface="Calibri"/>
              <a:ea typeface="+mn-ea"/>
              <a:cs typeface="+mn-cs"/>
            </a:endParaRPr>
          </a:p>
        </p:txBody>
      </p:sp>
      <p:sp>
        <p:nvSpPr>
          <p:cNvPr id="4" name="Title 3"/>
          <p:cNvSpPr>
            <a:spLocks noGrp="1"/>
          </p:cNvSpPr>
          <p:nvPr>
            <p:ph type="title"/>
          </p:nvPr>
        </p:nvSpPr>
        <p:spPr/>
        <p:txBody>
          <a:bodyPr/>
          <a:lstStyle/>
          <a:p>
            <a:r>
              <a:rPr lang="en-US" dirty="0"/>
              <a:t>Health Care Overview</a:t>
            </a:r>
          </a:p>
        </p:txBody>
      </p:sp>
      <p:grpSp>
        <p:nvGrpSpPr>
          <p:cNvPr id="8" name="Group 7">
            <a:extLst>
              <a:ext uri="{FF2B5EF4-FFF2-40B4-BE49-F238E27FC236}">
                <a16:creationId xmlns:a16="http://schemas.microsoft.com/office/drawing/2014/main" id="{16EAA716-7161-EC41-AE72-2AADD78044C3}"/>
              </a:ext>
            </a:extLst>
          </p:cNvPr>
          <p:cNvGrpSpPr/>
          <p:nvPr/>
        </p:nvGrpSpPr>
        <p:grpSpPr>
          <a:xfrm>
            <a:off x="802006" y="3328974"/>
            <a:ext cx="1768810" cy="1279444"/>
            <a:chOff x="802006" y="3328974"/>
            <a:chExt cx="1768810" cy="1279444"/>
          </a:xfrm>
        </p:grpSpPr>
        <p:grpSp>
          <p:nvGrpSpPr>
            <p:cNvPr id="68" name="Group 67">
              <a:extLst>
                <a:ext uri="{FF2B5EF4-FFF2-40B4-BE49-F238E27FC236}">
                  <a16:creationId xmlns:a16="http://schemas.microsoft.com/office/drawing/2014/main" id="{4A9C065B-3CFE-6844-8674-5C6E5521884D}"/>
                </a:ext>
              </a:extLst>
            </p:cNvPr>
            <p:cNvGrpSpPr/>
            <p:nvPr/>
          </p:nvGrpSpPr>
          <p:grpSpPr>
            <a:xfrm>
              <a:off x="1323544" y="3328974"/>
              <a:ext cx="725734" cy="720045"/>
              <a:chOff x="977181" y="4162293"/>
              <a:chExt cx="1120337" cy="1111555"/>
            </a:xfrm>
          </p:grpSpPr>
          <p:sp>
            <p:nvSpPr>
              <p:cNvPr id="14" name="Oval 13">
                <a:extLst>
                  <a:ext uri="{FF2B5EF4-FFF2-40B4-BE49-F238E27FC236}">
                    <a16:creationId xmlns:a16="http://schemas.microsoft.com/office/drawing/2014/main" id="{A0502D0C-A4D2-4D46-993C-CCBEB49A4716}"/>
                  </a:ext>
                </a:extLst>
              </p:cNvPr>
              <p:cNvSpPr/>
              <p:nvPr/>
            </p:nvSpPr>
            <p:spPr>
              <a:xfrm>
                <a:off x="977181" y="4162293"/>
                <a:ext cx="1120337" cy="1111555"/>
              </a:xfrm>
              <a:prstGeom prst="ellipse">
                <a:avLst/>
              </a:prstGeom>
              <a:noFill/>
              <a:ln w="38100" cap="rnd">
                <a:solidFill>
                  <a:srgbClr val="C00000"/>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31" name="Group 30">
                <a:extLst>
                  <a:ext uri="{FF2B5EF4-FFF2-40B4-BE49-F238E27FC236}">
                    <a16:creationId xmlns:a16="http://schemas.microsoft.com/office/drawing/2014/main" id="{CF5E3661-A6CE-684A-9CD2-78D4BA0918F5}"/>
                  </a:ext>
                </a:extLst>
              </p:cNvPr>
              <p:cNvGrpSpPr/>
              <p:nvPr/>
            </p:nvGrpSpPr>
            <p:grpSpPr>
              <a:xfrm>
                <a:off x="1211687" y="4229501"/>
                <a:ext cx="626554" cy="1013146"/>
                <a:chOff x="2217739" y="4550813"/>
                <a:chExt cx="586014" cy="955079"/>
              </a:xfrm>
            </p:grpSpPr>
            <p:pic>
              <p:nvPicPr>
                <p:cNvPr id="9" name="Picture 8">
                  <a:extLst>
                    <a:ext uri="{FF2B5EF4-FFF2-40B4-BE49-F238E27FC236}">
                      <a16:creationId xmlns:a16="http://schemas.microsoft.com/office/drawing/2014/main" id="{439C1BCE-2E04-5845-A787-A4B13D1B7113}"/>
                    </a:ext>
                  </a:extLst>
                </p:cNvPr>
                <p:cNvPicPr>
                  <a:picLocks noChangeAspect="1"/>
                </p:cNvPicPr>
                <p:nvPr/>
              </p:nvPicPr>
              <p:blipFill>
                <a:blip r:embed="rId3">
                  <a:duotone>
                    <a:prstClr val="black"/>
                    <a:schemeClr val="accent3">
                      <a:tint val="45000"/>
                      <a:satMod val="400000"/>
                    </a:schemeClr>
                  </a:duotone>
                </a:blip>
                <a:stretch>
                  <a:fillRect/>
                </a:stretch>
              </p:blipFill>
              <p:spPr>
                <a:xfrm>
                  <a:off x="2359448" y="4550813"/>
                  <a:ext cx="305082" cy="662251"/>
                </a:xfrm>
                <a:prstGeom prst="rect">
                  <a:avLst/>
                </a:prstGeom>
              </p:spPr>
            </p:pic>
            <p:pic>
              <p:nvPicPr>
                <p:cNvPr id="11" name="Picture 10">
                  <a:extLst>
                    <a:ext uri="{FF2B5EF4-FFF2-40B4-BE49-F238E27FC236}">
                      <a16:creationId xmlns:a16="http://schemas.microsoft.com/office/drawing/2014/main" id="{9A8A9240-2E78-7C4D-A929-FE6A959C86BA}"/>
                    </a:ext>
                  </a:extLst>
                </p:cNvPr>
                <p:cNvPicPr>
                  <a:picLocks noChangeAspect="1"/>
                </p:cNvPicPr>
                <p:nvPr/>
              </p:nvPicPr>
              <p:blipFill>
                <a:blip r:embed="rId4">
                  <a:duotone>
                    <a:prstClr val="black"/>
                    <a:schemeClr val="accent3">
                      <a:tint val="45000"/>
                      <a:satMod val="400000"/>
                    </a:schemeClr>
                  </a:duotone>
                </a:blip>
                <a:stretch>
                  <a:fillRect/>
                </a:stretch>
              </p:blipFill>
              <p:spPr>
                <a:xfrm>
                  <a:off x="2217739" y="5082660"/>
                  <a:ext cx="586014" cy="423232"/>
                </a:xfrm>
                <a:prstGeom prst="rect">
                  <a:avLst/>
                </a:prstGeom>
              </p:spPr>
            </p:pic>
          </p:grpSp>
        </p:grpSp>
        <p:sp>
          <p:nvSpPr>
            <p:cNvPr id="28" name="TextBox 27">
              <a:extLst>
                <a:ext uri="{FF2B5EF4-FFF2-40B4-BE49-F238E27FC236}">
                  <a16:creationId xmlns:a16="http://schemas.microsoft.com/office/drawing/2014/main" id="{4A3A69D5-87E6-194C-9EBC-146048DCF4EC}"/>
                </a:ext>
              </a:extLst>
            </p:cNvPr>
            <p:cNvSpPr txBox="1"/>
            <p:nvPr/>
          </p:nvSpPr>
          <p:spPr>
            <a:xfrm>
              <a:off x="802006" y="4054420"/>
              <a:ext cx="1768810"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Individual or Family/Support Network (Patient/Consumer)</a:t>
              </a:r>
            </a:p>
          </p:txBody>
        </p:sp>
      </p:grpSp>
      <p:grpSp>
        <p:nvGrpSpPr>
          <p:cNvPr id="6" name="Group 5">
            <a:extLst>
              <a:ext uri="{FF2B5EF4-FFF2-40B4-BE49-F238E27FC236}">
                <a16:creationId xmlns:a16="http://schemas.microsoft.com/office/drawing/2014/main" id="{203AEF83-C91B-F841-BDEC-F35F3584BF74}"/>
              </a:ext>
            </a:extLst>
          </p:cNvPr>
          <p:cNvGrpSpPr/>
          <p:nvPr/>
        </p:nvGrpSpPr>
        <p:grpSpPr>
          <a:xfrm>
            <a:off x="3520585" y="1276519"/>
            <a:ext cx="2166235" cy="878434"/>
            <a:chOff x="3520585" y="1276519"/>
            <a:chExt cx="2166235" cy="878434"/>
          </a:xfrm>
        </p:grpSpPr>
        <p:sp>
          <p:nvSpPr>
            <p:cNvPr id="30" name="TextBox 29">
              <a:extLst>
                <a:ext uri="{FF2B5EF4-FFF2-40B4-BE49-F238E27FC236}">
                  <a16:creationId xmlns:a16="http://schemas.microsoft.com/office/drawing/2014/main" id="{9CE77C69-5C14-2B40-A307-036C0D14BB98}"/>
                </a:ext>
              </a:extLst>
            </p:cNvPr>
            <p:cNvSpPr txBox="1"/>
            <p:nvPr/>
          </p:nvSpPr>
          <p:spPr>
            <a:xfrm>
              <a:off x="3520585" y="1908732"/>
              <a:ext cx="2166235"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Hospital/Clinic/Doctors</a:t>
              </a:r>
            </a:p>
          </p:txBody>
        </p:sp>
        <p:grpSp>
          <p:nvGrpSpPr>
            <p:cNvPr id="63" name="Group 62">
              <a:extLst>
                <a:ext uri="{FF2B5EF4-FFF2-40B4-BE49-F238E27FC236}">
                  <a16:creationId xmlns:a16="http://schemas.microsoft.com/office/drawing/2014/main" id="{9FA77906-3042-A047-ABE8-D935D507874D}"/>
                </a:ext>
              </a:extLst>
            </p:cNvPr>
            <p:cNvGrpSpPr/>
            <p:nvPr/>
          </p:nvGrpSpPr>
          <p:grpSpPr>
            <a:xfrm>
              <a:off x="3927013" y="1276519"/>
              <a:ext cx="1204454" cy="621536"/>
              <a:chOff x="3336759" y="1716259"/>
              <a:chExt cx="1859352" cy="959484"/>
            </a:xfrm>
          </p:grpSpPr>
          <p:grpSp>
            <p:nvGrpSpPr>
              <p:cNvPr id="44" name="Group 43">
                <a:extLst>
                  <a:ext uri="{FF2B5EF4-FFF2-40B4-BE49-F238E27FC236}">
                    <a16:creationId xmlns:a16="http://schemas.microsoft.com/office/drawing/2014/main" id="{1FE36855-9993-8041-BD71-55C413BA4A0C}"/>
                  </a:ext>
                </a:extLst>
              </p:cNvPr>
              <p:cNvGrpSpPr/>
              <p:nvPr/>
            </p:nvGrpSpPr>
            <p:grpSpPr>
              <a:xfrm>
                <a:off x="3449762" y="1792030"/>
                <a:ext cx="1692833" cy="800315"/>
                <a:chOff x="3463032" y="1597234"/>
                <a:chExt cx="2088369" cy="995112"/>
              </a:xfrm>
            </p:grpSpPr>
            <p:pic>
              <p:nvPicPr>
                <p:cNvPr id="39" name="Picture 38">
                  <a:extLst>
                    <a:ext uri="{FF2B5EF4-FFF2-40B4-BE49-F238E27FC236}">
                      <a16:creationId xmlns:a16="http://schemas.microsoft.com/office/drawing/2014/main" id="{0049A1FC-5B0C-3648-8BA2-9C02E1934EB1}"/>
                    </a:ext>
                  </a:extLst>
                </p:cNvPr>
                <p:cNvPicPr>
                  <a:picLocks noChangeAspect="1"/>
                </p:cNvPicPr>
                <p:nvPr/>
              </p:nvPicPr>
              <p:blipFill>
                <a:blip r:embed="rId5"/>
                <a:stretch>
                  <a:fillRect/>
                </a:stretch>
              </p:blipFill>
              <p:spPr>
                <a:xfrm>
                  <a:off x="3886545" y="1597234"/>
                  <a:ext cx="1071334" cy="995112"/>
                </a:xfrm>
                <a:prstGeom prst="rect">
                  <a:avLst/>
                </a:prstGeom>
              </p:spPr>
            </p:pic>
            <p:pic>
              <p:nvPicPr>
                <p:cNvPr id="41" name="Picture 40">
                  <a:extLst>
                    <a:ext uri="{FF2B5EF4-FFF2-40B4-BE49-F238E27FC236}">
                      <a16:creationId xmlns:a16="http://schemas.microsoft.com/office/drawing/2014/main" id="{71BC4D7B-A645-C348-8C09-4B5A8926C6D6}"/>
                    </a:ext>
                  </a:extLst>
                </p:cNvPr>
                <p:cNvPicPr>
                  <a:picLocks noChangeAspect="1"/>
                </p:cNvPicPr>
                <p:nvPr/>
              </p:nvPicPr>
              <p:blipFill>
                <a:blip r:embed="rId6"/>
                <a:stretch>
                  <a:fillRect/>
                </a:stretch>
              </p:blipFill>
              <p:spPr>
                <a:xfrm>
                  <a:off x="4977948" y="1714522"/>
                  <a:ext cx="573453" cy="877824"/>
                </a:xfrm>
                <a:prstGeom prst="rect">
                  <a:avLst/>
                </a:prstGeom>
              </p:spPr>
            </p:pic>
            <p:pic>
              <p:nvPicPr>
                <p:cNvPr id="43" name="Picture 42">
                  <a:extLst>
                    <a:ext uri="{FF2B5EF4-FFF2-40B4-BE49-F238E27FC236}">
                      <a16:creationId xmlns:a16="http://schemas.microsoft.com/office/drawing/2014/main" id="{0CC27958-B220-284F-8FBB-A65FFDED4F12}"/>
                    </a:ext>
                  </a:extLst>
                </p:cNvPr>
                <p:cNvPicPr>
                  <a:picLocks noChangeAspect="1"/>
                </p:cNvPicPr>
                <p:nvPr/>
              </p:nvPicPr>
              <p:blipFill>
                <a:blip r:embed="rId7"/>
                <a:stretch>
                  <a:fillRect/>
                </a:stretch>
              </p:blipFill>
              <p:spPr>
                <a:xfrm>
                  <a:off x="3463032" y="1714522"/>
                  <a:ext cx="403444" cy="877824"/>
                </a:xfrm>
                <a:prstGeom prst="rect">
                  <a:avLst/>
                </a:prstGeom>
              </p:spPr>
            </p:pic>
          </p:grpSp>
          <p:sp>
            <p:nvSpPr>
              <p:cNvPr id="52" name="Rounded Rectangle 51">
                <a:extLst>
                  <a:ext uri="{FF2B5EF4-FFF2-40B4-BE49-F238E27FC236}">
                    <a16:creationId xmlns:a16="http://schemas.microsoft.com/office/drawing/2014/main" id="{6839EB5D-2CF3-4F4E-9426-147C719B20A6}"/>
                  </a:ext>
                </a:extLst>
              </p:cNvPr>
              <p:cNvSpPr/>
              <p:nvPr/>
            </p:nvSpPr>
            <p:spPr>
              <a:xfrm>
                <a:off x="3336759" y="1716259"/>
                <a:ext cx="1859352" cy="959484"/>
              </a:xfrm>
              <a:prstGeom prst="roundRect">
                <a:avLst>
                  <a:gd name="adj" fmla="val 9958"/>
                </a:avLst>
              </a:prstGeom>
              <a:noFill/>
              <a:ln w="38100" cap="rnd">
                <a:solidFill>
                  <a:srgbClr val="C00000"/>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grpSp>
        <p:nvGrpSpPr>
          <p:cNvPr id="12" name="Group 11">
            <a:extLst>
              <a:ext uri="{FF2B5EF4-FFF2-40B4-BE49-F238E27FC236}">
                <a16:creationId xmlns:a16="http://schemas.microsoft.com/office/drawing/2014/main" id="{FB8DCAAD-F3FD-014F-AFBA-E38BDFD316BF}"/>
              </a:ext>
            </a:extLst>
          </p:cNvPr>
          <p:cNvGrpSpPr/>
          <p:nvPr/>
        </p:nvGrpSpPr>
        <p:grpSpPr>
          <a:xfrm>
            <a:off x="2409275" y="4802122"/>
            <a:ext cx="1768810" cy="1064358"/>
            <a:chOff x="2409275" y="4802122"/>
            <a:chExt cx="1768810" cy="1064358"/>
          </a:xfrm>
        </p:grpSpPr>
        <p:sp>
          <p:nvSpPr>
            <p:cNvPr id="29" name="TextBox 28">
              <a:extLst>
                <a:ext uri="{FF2B5EF4-FFF2-40B4-BE49-F238E27FC236}">
                  <a16:creationId xmlns:a16="http://schemas.microsoft.com/office/drawing/2014/main" id="{98CADAF4-522C-B44E-A04B-EC3DBFAB8DDA}"/>
                </a:ext>
              </a:extLst>
            </p:cNvPr>
            <p:cNvSpPr txBox="1"/>
            <p:nvPr/>
          </p:nvSpPr>
          <p:spPr>
            <a:xfrm>
              <a:off x="2409275" y="5466370"/>
              <a:ext cx="176881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Internet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Library/Journals</a:t>
              </a:r>
            </a:p>
          </p:txBody>
        </p:sp>
        <p:grpSp>
          <p:nvGrpSpPr>
            <p:cNvPr id="67" name="Group 66">
              <a:extLst>
                <a:ext uri="{FF2B5EF4-FFF2-40B4-BE49-F238E27FC236}">
                  <a16:creationId xmlns:a16="http://schemas.microsoft.com/office/drawing/2014/main" id="{AD93796E-5A72-E84E-BB5A-5079BF4523F4}"/>
                </a:ext>
              </a:extLst>
            </p:cNvPr>
            <p:cNvGrpSpPr/>
            <p:nvPr/>
          </p:nvGrpSpPr>
          <p:grpSpPr>
            <a:xfrm>
              <a:off x="2949644" y="4802122"/>
              <a:ext cx="660162" cy="653126"/>
              <a:chOff x="3826603" y="5179038"/>
              <a:chExt cx="1019111" cy="1008250"/>
            </a:xfrm>
          </p:grpSpPr>
          <p:pic>
            <p:nvPicPr>
              <p:cNvPr id="57" name="Picture 56">
                <a:extLst>
                  <a:ext uri="{FF2B5EF4-FFF2-40B4-BE49-F238E27FC236}">
                    <a16:creationId xmlns:a16="http://schemas.microsoft.com/office/drawing/2014/main" id="{97597295-709B-DD48-AE0E-011B9C41D779}"/>
                  </a:ext>
                </a:extLst>
              </p:cNvPr>
              <p:cNvPicPr>
                <a:picLocks noChangeAspect="1"/>
              </p:cNvPicPr>
              <p:nvPr/>
            </p:nvPicPr>
            <p:blipFill>
              <a:blip r:embed="rId8"/>
              <a:stretch>
                <a:fillRect/>
              </a:stretch>
            </p:blipFill>
            <p:spPr>
              <a:xfrm>
                <a:off x="3911645" y="5273848"/>
                <a:ext cx="841401" cy="784769"/>
              </a:xfrm>
              <a:prstGeom prst="rect">
                <a:avLst/>
              </a:prstGeom>
            </p:spPr>
          </p:pic>
          <p:sp>
            <p:nvSpPr>
              <p:cNvPr id="60" name="Rounded Rectangle 59">
                <a:extLst>
                  <a:ext uri="{FF2B5EF4-FFF2-40B4-BE49-F238E27FC236}">
                    <a16:creationId xmlns:a16="http://schemas.microsoft.com/office/drawing/2014/main" id="{13DEFBFC-FC2E-A242-867D-189290C41064}"/>
                  </a:ext>
                </a:extLst>
              </p:cNvPr>
              <p:cNvSpPr/>
              <p:nvPr/>
            </p:nvSpPr>
            <p:spPr>
              <a:xfrm>
                <a:off x="3826603" y="5179038"/>
                <a:ext cx="1019111" cy="1008250"/>
              </a:xfrm>
              <a:prstGeom prst="roundRect">
                <a:avLst>
                  <a:gd name="adj" fmla="val 9958"/>
                </a:avLst>
              </a:prstGeom>
              <a:noFill/>
              <a:ln w="38100" cap="rnd">
                <a:solidFill>
                  <a:srgbClr val="C00000"/>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grpSp>
        <p:nvGrpSpPr>
          <p:cNvPr id="7" name="Group 6">
            <a:extLst>
              <a:ext uri="{FF2B5EF4-FFF2-40B4-BE49-F238E27FC236}">
                <a16:creationId xmlns:a16="http://schemas.microsoft.com/office/drawing/2014/main" id="{584914D3-4268-2C4B-96BF-3E5434F51786}"/>
              </a:ext>
            </a:extLst>
          </p:cNvPr>
          <p:cNvGrpSpPr/>
          <p:nvPr/>
        </p:nvGrpSpPr>
        <p:grpSpPr>
          <a:xfrm>
            <a:off x="1860735" y="2144064"/>
            <a:ext cx="1768810" cy="808576"/>
            <a:chOff x="1860735" y="2144064"/>
            <a:chExt cx="1768810" cy="808576"/>
          </a:xfrm>
        </p:grpSpPr>
        <p:grpSp>
          <p:nvGrpSpPr>
            <p:cNvPr id="62" name="Group 61">
              <a:extLst>
                <a:ext uri="{FF2B5EF4-FFF2-40B4-BE49-F238E27FC236}">
                  <a16:creationId xmlns:a16="http://schemas.microsoft.com/office/drawing/2014/main" id="{AB9253EF-0F09-6F45-A3C8-0EF204D81B36}"/>
                </a:ext>
              </a:extLst>
            </p:cNvPr>
            <p:cNvGrpSpPr/>
            <p:nvPr/>
          </p:nvGrpSpPr>
          <p:grpSpPr>
            <a:xfrm>
              <a:off x="2378343" y="2144064"/>
              <a:ext cx="784046" cy="523853"/>
              <a:chOff x="976475" y="1733326"/>
              <a:chExt cx="1210356" cy="808688"/>
            </a:xfrm>
          </p:grpSpPr>
          <p:grpSp>
            <p:nvGrpSpPr>
              <p:cNvPr id="34" name="Group 33">
                <a:extLst>
                  <a:ext uri="{FF2B5EF4-FFF2-40B4-BE49-F238E27FC236}">
                    <a16:creationId xmlns:a16="http://schemas.microsoft.com/office/drawing/2014/main" id="{88E993DB-5617-EB46-8B36-318E372C80EF}"/>
                  </a:ext>
                </a:extLst>
              </p:cNvPr>
              <p:cNvGrpSpPr/>
              <p:nvPr/>
            </p:nvGrpSpPr>
            <p:grpSpPr>
              <a:xfrm>
                <a:off x="1106288" y="1809179"/>
                <a:ext cx="903269" cy="679064"/>
                <a:chOff x="5901229" y="4539614"/>
                <a:chExt cx="1114320" cy="844348"/>
              </a:xfrm>
            </p:grpSpPr>
            <p:pic>
              <p:nvPicPr>
                <p:cNvPr id="24" name="Picture 23">
                  <a:extLst>
                    <a:ext uri="{FF2B5EF4-FFF2-40B4-BE49-F238E27FC236}">
                      <a16:creationId xmlns:a16="http://schemas.microsoft.com/office/drawing/2014/main" id="{D936CB35-BEC2-7F4B-8889-D09A9B6863AB}"/>
                    </a:ext>
                  </a:extLst>
                </p:cNvPr>
                <p:cNvPicPr>
                  <a:picLocks noChangeAspect="1"/>
                </p:cNvPicPr>
                <p:nvPr/>
              </p:nvPicPr>
              <p:blipFill>
                <a:blip r:embed="rId9">
                  <a:duotone>
                    <a:schemeClr val="accent3">
                      <a:shade val="45000"/>
                      <a:satMod val="135000"/>
                    </a:schemeClr>
                    <a:prstClr val="white"/>
                  </a:duotone>
                </a:blip>
                <a:stretch>
                  <a:fillRect/>
                </a:stretch>
              </p:blipFill>
              <p:spPr>
                <a:xfrm>
                  <a:off x="5901229" y="4539614"/>
                  <a:ext cx="725012" cy="607054"/>
                </a:xfrm>
                <a:prstGeom prst="rect">
                  <a:avLst/>
                </a:prstGeom>
              </p:spPr>
            </p:pic>
            <p:sp>
              <p:nvSpPr>
                <p:cNvPr id="27" name="Rounded Rectangle 26">
                  <a:extLst>
                    <a:ext uri="{FF2B5EF4-FFF2-40B4-BE49-F238E27FC236}">
                      <a16:creationId xmlns:a16="http://schemas.microsoft.com/office/drawing/2014/main" id="{9E22C0D7-4D45-BE47-B29F-2502871D269A}"/>
                    </a:ext>
                  </a:extLst>
                </p:cNvPr>
                <p:cNvSpPr/>
                <p:nvPr/>
              </p:nvSpPr>
              <p:spPr>
                <a:xfrm>
                  <a:off x="6444042" y="4782983"/>
                  <a:ext cx="435673" cy="600979"/>
                </a:xfrm>
                <a:prstGeom prst="roundRect">
                  <a:avLst>
                    <a:gd name="adj" fmla="val 921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26" name="Picture 25">
                  <a:extLst>
                    <a:ext uri="{FF2B5EF4-FFF2-40B4-BE49-F238E27FC236}">
                      <a16:creationId xmlns:a16="http://schemas.microsoft.com/office/drawing/2014/main" id="{05307764-BED1-864C-BDC5-50F5B644743C}"/>
                    </a:ext>
                  </a:extLst>
                </p:cNvPr>
                <p:cNvPicPr>
                  <a:picLocks noChangeAspect="1"/>
                </p:cNvPicPr>
                <p:nvPr/>
              </p:nvPicPr>
              <p:blipFill>
                <a:blip r:embed="rId10">
                  <a:duotone>
                    <a:schemeClr val="accent3">
                      <a:shade val="45000"/>
                      <a:satMod val="135000"/>
                    </a:schemeClr>
                    <a:prstClr val="white"/>
                  </a:duotone>
                </a:blip>
                <a:stretch>
                  <a:fillRect/>
                </a:stretch>
              </p:blipFill>
              <p:spPr>
                <a:xfrm>
                  <a:off x="6468108" y="4810245"/>
                  <a:ext cx="547441" cy="547441"/>
                </a:xfrm>
                <a:prstGeom prst="rect">
                  <a:avLst/>
                </a:prstGeom>
              </p:spPr>
            </p:pic>
          </p:grpSp>
          <p:sp>
            <p:nvSpPr>
              <p:cNvPr id="37" name="Rounded Rectangle 36">
                <a:extLst>
                  <a:ext uri="{FF2B5EF4-FFF2-40B4-BE49-F238E27FC236}">
                    <a16:creationId xmlns:a16="http://schemas.microsoft.com/office/drawing/2014/main" id="{AEC6563B-193E-7042-8BDE-D289DF811661}"/>
                  </a:ext>
                </a:extLst>
              </p:cNvPr>
              <p:cNvSpPr/>
              <p:nvPr/>
            </p:nvSpPr>
            <p:spPr>
              <a:xfrm>
                <a:off x="976475" y="1733326"/>
                <a:ext cx="1210356" cy="808688"/>
              </a:xfrm>
              <a:prstGeom prst="roundRect">
                <a:avLst>
                  <a:gd name="adj" fmla="val 9958"/>
                </a:avLst>
              </a:prstGeom>
              <a:noFill/>
              <a:ln w="38100" cap="rnd">
                <a:solidFill>
                  <a:srgbClr val="C00000"/>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69" name="TextBox 68">
              <a:extLst>
                <a:ext uri="{FF2B5EF4-FFF2-40B4-BE49-F238E27FC236}">
                  <a16:creationId xmlns:a16="http://schemas.microsoft.com/office/drawing/2014/main" id="{D28243A1-B405-6C47-999B-6D1FBDB5010F}"/>
                </a:ext>
              </a:extLst>
            </p:cNvPr>
            <p:cNvSpPr txBox="1"/>
            <p:nvPr/>
          </p:nvSpPr>
          <p:spPr>
            <a:xfrm>
              <a:off x="1860735" y="2706419"/>
              <a:ext cx="176881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Insurance</a:t>
              </a:r>
            </a:p>
          </p:txBody>
        </p:sp>
      </p:grpSp>
      <p:grpSp>
        <p:nvGrpSpPr>
          <p:cNvPr id="3" name="Group 2">
            <a:extLst>
              <a:ext uri="{FF2B5EF4-FFF2-40B4-BE49-F238E27FC236}">
                <a16:creationId xmlns:a16="http://schemas.microsoft.com/office/drawing/2014/main" id="{68EB88F7-AE50-6F43-9258-E25CAAD84E0C}"/>
              </a:ext>
            </a:extLst>
          </p:cNvPr>
          <p:cNvGrpSpPr/>
          <p:nvPr/>
        </p:nvGrpSpPr>
        <p:grpSpPr>
          <a:xfrm>
            <a:off x="6502322" y="3368094"/>
            <a:ext cx="1768810" cy="1175534"/>
            <a:chOff x="6502322" y="3368094"/>
            <a:chExt cx="1768810" cy="1175534"/>
          </a:xfrm>
        </p:grpSpPr>
        <p:grpSp>
          <p:nvGrpSpPr>
            <p:cNvPr id="64" name="Group 63">
              <a:extLst>
                <a:ext uri="{FF2B5EF4-FFF2-40B4-BE49-F238E27FC236}">
                  <a16:creationId xmlns:a16="http://schemas.microsoft.com/office/drawing/2014/main" id="{8921A505-35BD-754D-9A37-2488903F10F6}"/>
                </a:ext>
              </a:extLst>
            </p:cNvPr>
            <p:cNvGrpSpPr/>
            <p:nvPr/>
          </p:nvGrpSpPr>
          <p:grpSpPr>
            <a:xfrm>
              <a:off x="7029986" y="3368094"/>
              <a:ext cx="720146" cy="621536"/>
              <a:chOff x="7080414" y="2227475"/>
              <a:chExt cx="1111711" cy="959484"/>
            </a:xfrm>
          </p:grpSpPr>
          <p:pic>
            <p:nvPicPr>
              <p:cNvPr id="46" name="Picture 45">
                <a:extLst>
                  <a:ext uri="{FF2B5EF4-FFF2-40B4-BE49-F238E27FC236}">
                    <a16:creationId xmlns:a16="http://schemas.microsoft.com/office/drawing/2014/main" id="{BEB838FC-6B00-0147-AB5D-8C61B86D180A}"/>
                  </a:ext>
                </a:extLst>
              </p:cNvPr>
              <p:cNvPicPr>
                <a:picLocks noChangeAspect="1"/>
              </p:cNvPicPr>
              <p:nvPr/>
            </p:nvPicPr>
            <p:blipFill>
              <a:blip r:embed="rId11"/>
              <a:stretch>
                <a:fillRect/>
              </a:stretch>
            </p:blipFill>
            <p:spPr>
              <a:xfrm>
                <a:off x="7173014" y="2278069"/>
                <a:ext cx="916222" cy="817115"/>
              </a:xfrm>
              <a:prstGeom prst="rect">
                <a:avLst/>
              </a:prstGeom>
            </p:spPr>
          </p:pic>
          <p:sp>
            <p:nvSpPr>
              <p:cNvPr id="59" name="Rounded Rectangle 58">
                <a:extLst>
                  <a:ext uri="{FF2B5EF4-FFF2-40B4-BE49-F238E27FC236}">
                    <a16:creationId xmlns:a16="http://schemas.microsoft.com/office/drawing/2014/main" id="{B7A98D63-F829-E940-8E7A-A8A0E3CBA715}"/>
                  </a:ext>
                </a:extLst>
              </p:cNvPr>
              <p:cNvSpPr/>
              <p:nvPr/>
            </p:nvSpPr>
            <p:spPr>
              <a:xfrm>
                <a:off x="7080414" y="2227475"/>
                <a:ext cx="1111711" cy="959484"/>
              </a:xfrm>
              <a:prstGeom prst="roundRect">
                <a:avLst>
                  <a:gd name="adj" fmla="val 9958"/>
                </a:avLst>
              </a:prstGeom>
              <a:noFill/>
              <a:ln w="38100" cap="rnd">
                <a:solidFill>
                  <a:srgbClr val="C00000"/>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70" name="TextBox 69">
              <a:extLst>
                <a:ext uri="{FF2B5EF4-FFF2-40B4-BE49-F238E27FC236}">
                  <a16:creationId xmlns:a16="http://schemas.microsoft.com/office/drawing/2014/main" id="{02F76128-B94C-2B46-81E4-CBB277AB6424}"/>
                </a:ext>
              </a:extLst>
            </p:cNvPr>
            <p:cNvSpPr txBox="1"/>
            <p:nvPr/>
          </p:nvSpPr>
          <p:spPr>
            <a:xfrm>
              <a:off x="6502322" y="3989630"/>
              <a:ext cx="1768810"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Pharma/Biotech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(Medical Devices, Diagnostics)</a:t>
              </a:r>
            </a:p>
          </p:txBody>
        </p:sp>
      </p:grpSp>
      <p:grpSp>
        <p:nvGrpSpPr>
          <p:cNvPr id="2" name="Group 1">
            <a:extLst>
              <a:ext uri="{FF2B5EF4-FFF2-40B4-BE49-F238E27FC236}">
                <a16:creationId xmlns:a16="http://schemas.microsoft.com/office/drawing/2014/main" id="{51C5C3E7-667D-0849-8EC5-A9CA4879A55A}"/>
              </a:ext>
            </a:extLst>
          </p:cNvPr>
          <p:cNvGrpSpPr/>
          <p:nvPr/>
        </p:nvGrpSpPr>
        <p:grpSpPr>
          <a:xfrm>
            <a:off x="4553842" y="4784561"/>
            <a:ext cx="2390011" cy="1361012"/>
            <a:chOff x="4553842" y="4784561"/>
            <a:chExt cx="2390011" cy="1361012"/>
          </a:xfrm>
        </p:grpSpPr>
        <p:grpSp>
          <p:nvGrpSpPr>
            <p:cNvPr id="65" name="Group 64">
              <a:extLst>
                <a:ext uri="{FF2B5EF4-FFF2-40B4-BE49-F238E27FC236}">
                  <a16:creationId xmlns:a16="http://schemas.microsoft.com/office/drawing/2014/main" id="{85CAD98B-DF56-DF4D-AC82-8C02B17B24C0}"/>
                </a:ext>
              </a:extLst>
            </p:cNvPr>
            <p:cNvGrpSpPr/>
            <p:nvPr/>
          </p:nvGrpSpPr>
          <p:grpSpPr>
            <a:xfrm>
              <a:off x="5418767" y="4784561"/>
              <a:ext cx="660162" cy="653126"/>
              <a:chOff x="7173014" y="4187309"/>
              <a:chExt cx="1019111" cy="1008250"/>
            </a:xfrm>
          </p:grpSpPr>
          <p:pic>
            <p:nvPicPr>
              <p:cNvPr id="48" name="Picture 47">
                <a:extLst>
                  <a:ext uri="{FF2B5EF4-FFF2-40B4-BE49-F238E27FC236}">
                    <a16:creationId xmlns:a16="http://schemas.microsoft.com/office/drawing/2014/main" id="{52D629B3-E8E7-DD49-BB21-2EFAA61D4E8E}"/>
                  </a:ext>
                </a:extLst>
              </p:cNvPr>
              <p:cNvPicPr>
                <a:picLocks noChangeAspect="1"/>
              </p:cNvPicPr>
              <p:nvPr/>
            </p:nvPicPr>
            <p:blipFill>
              <a:blip r:embed="rId12"/>
              <a:stretch>
                <a:fillRect/>
              </a:stretch>
            </p:blipFill>
            <p:spPr>
              <a:xfrm>
                <a:off x="7270565" y="4299261"/>
                <a:ext cx="829294" cy="760511"/>
              </a:xfrm>
              <a:prstGeom prst="rect">
                <a:avLst/>
              </a:prstGeom>
            </p:spPr>
          </p:pic>
          <p:sp>
            <p:nvSpPr>
              <p:cNvPr id="58" name="Rounded Rectangle 57">
                <a:extLst>
                  <a:ext uri="{FF2B5EF4-FFF2-40B4-BE49-F238E27FC236}">
                    <a16:creationId xmlns:a16="http://schemas.microsoft.com/office/drawing/2014/main" id="{235CF0E0-0CBA-8E48-B162-28739A13BAD6}"/>
                  </a:ext>
                </a:extLst>
              </p:cNvPr>
              <p:cNvSpPr/>
              <p:nvPr/>
            </p:nvSpPr>
            <p:spPr>
              <a:xfrm>
                <a:off x="7173014" y="4187309"/>
                <a:ext cx="1019111" cy="1008250"/>
              </a:xfrm>
              <a:prstGeom prst="roundRect">
                <a:avLst>
                  <a:gd name="adj" fmla="val 9958"/>
                </a:avLst>
              </a:prstGeom>
              <a:noFill/>
              <a:ln w="38100" cap="rnd">
                <a:solidFill>
                  <a:srgbClr val="C00000"/>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71" name="TextBox 70">
              <a:extLst>
                <a:ext uri="{FF2B5EF4-FFF2-40B4-BE49-F238E27FC236}">
                  <a16:creationId xmlns:a16="http://schemas.microsoft.com/office/drawing/2014/main" id="{1504F424-B6C6-B146-BADF-BB5090F41E34}"/>
                </a:ext>
              </a:extLst>
            </p:cNvPr>
            <p:cNvSpPr txBox="1"/>
            <p:nvPr/>
          </p:nvSpPr>
          <p:spPr>
            <a:xfrm>
              <a:off x="4553842" y="5437687"/>
              <a:ext cx="239001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Vendors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(Software/Web/Portals/ Instrumentation/Hardware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CROS)</a:t>
              </a:r>
            </a:p>
          </p:txBody>
        </p:sp>
      </p:grpSp>
      <p:grpSp>
        <p:nvGrpSpPr>
          <p:cNvPr id="5" name="Group 4">
            <a:extLst>
              <a:ext uri="{FF2B5EF4-FFF2-40B4-BE49-F238E27FC236}">
                <a16:creationId xmlns:a16="http://schemas.microsoft.com/office/drawing/2014/main" id="{B0C6C418-C6C8-F646-9D9B-0C14603B1B69}"/>
              </a:ext>
            </a:extLst>
          </p:cNvPr>
          <p:cNvGrpSpPr/>
          <p:nvPr/>
        </p:nvGrpSpPr>
        <p:grpSpPr>
          <a:xfrm>
            <a:off x="5386538" y="2154953"/>
            <a:ext cx="1768810" cy="897944"/>
            <a:chOff x="5386538" y="2154953"/>
            <a:chExt cx="1768810" cy="897944"/>
          </a:xfrm>
        </p:grpSpPr>
        <p:grpSp>
          <p:nvGrpSpPr>
            <p:cNvPr id="66" name="Group 65">
              <a:extLst>
                <a:ext uri="{FF2B5EF4-FFF2-40B4-BE49-F238E27FC236}">
                  <a16:creationId xmlns:a16="http://schemas.microsoft.com/office/drawing/2014/main" id="{697D327D-E5AC-5B4A-BCCC-12F9B16B12CC}"/>
                </a:ext>
              </a:extLst>
            </p:cNvPr>
            <p:cNvGrpSpPr/>
            <p:nvPr/>
          </p:nvGrpSpPr>
          <p:grpSpPr>
            <a:xfrm>
              <a:off x="5940862" y="2154953"/>
              <a:ext cx="660162" cy="653126"/>
              <a:chOff x="3941539" y="3599814"/>
              <a:chExt cx="1019111" cy="1008250"/>
            </a:xfrm>
          </p:grpSpPr>
          <p:pic>
            <p:nvPicPr>
              <p:cNvPr id="55" name="Picture 54">
                <a:extLst>
                  <a:ext uri="{FF2B5EF4-FFF2-40B4-BE49-F238E27FC236}">
                    <a16:creationId xmlns:a16="http://schemas.microsoft.com/office/drawing/2014/main" id="{EF5816FD-395C-C04D-AEE2-F4732B72E2BF}"/>
                  </a:ext>
                </a:extLst>
              </p:cNvPr>
              <p:cNvPicPr>
                <a:picLocks noChangeAspect="1"/>
              </p:cNvPicPr>
              <p:nvPr/>
            </p:nvPicPr>
            <p:blipFill>
              <a:blip r:embed="rId13"/>
              <a:stretch>
                <a:fillRect/>
              </a:stretch>
            </p:blipFill>
            <p:spPr>
              <a:xfrm>
                <a:off x="4073046" y="3672484"/>
                <a:ext cx="680658" cy="862911"/>
              </a:xfrm>
              <a:prstGeom prst="rect">
                <a:avLst/>
              </a:prstGeom>
            </p:spPr>
          </p:pic>
          <p:sp>
            <p:nvSpPr>
              <p:cNvPr id="61" name="Rounded Rectangle 60">
                <a:extLst>
                  <a:ext uri="{FF2B5EF4-FFF2-40B4-BE49-F238E27FC236}">
                    <a16:creationId xmlns:a16="http://schemas.microsoft.com/office/drawing/2014/main" id="{36E3C860-99DD-7346-8C01-252E430E2989}"/>
                  </a:ext>
                </a:extLst>
              </p:cNvPr>
              <p:cNvSpPr/>
              <p:nvPr/>
            </p:nvSpPr>
            <p:spPr>
              <a:xfrm>
                <a:off x="3941539" y="3599814"/>
                <a:ext cx="1019111" cy="1008250"/>
              </a:xfrm>
              <a:prstGeom prst="roundRect">
                <a:avLst>
                  <a:gd name="adj" fmla="val 9958"/>
                </a:avLst>
              </a:prstGeom>
              <a:noFill/>
              <a:ln w="38100" cap="rnd">
                <a:solidFill>
                  <a:srgbClr val="C00000"/>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72" name="TextBox 71">
              <a:extLst>
                <a:ext uri="{FF2B5EF4-FFF2-40B4-BE49-F238E27FC236}">
                  <a16:creationId xmlns:a16="http://schemas.microsoft.com/office/drawing/2014/main" id="{50988C7D-DBD8-7348-85E3-2A5774D283D4}"/>
                </a:ext>
              </a:extLst>
            </p:cNvPr>
            <p:cNvSpPr txBox="1"/>
            <p:nvPr/>
          </p:nvSpPr>
          <p:spPr>
            <a:xfrm>
              <a:off x="5386538" y="2806676"/>
              <a:ext cx="176881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Drug Store</a:t>
              </a:r>
            </a:p>
          </p:txBody>
        </p:sp>
      </p:grpSp>
      <p:sp>
        <p:nvSpPr>
          <p:cNvPr id="76" name="TextBox 75">
            <a:extLst>
              <a:ext uri="{FF2B5EF4-FFF2-40B4-BE49-F238E27FC236}">
                <a16:creationId xmlns:a16="http://schemas.microsoft.com/office/drawing/2014/main" id="{0BA40D90-2979-A744-A143-5048017952F0}"/>
              </a:ext>
            </a:extLst>
          </p:cNvPr>
          <p:cNvSpPr txBox="1"/>
          <p:nvPr/>
        </p:nvSpPr>
        <p:spPr>
          <a:xfrm>
            <a:off x="3639714" y="963624"/>
            <a:ext cx="1779053" cy="236752"/>
          </a:xfrm>
          <a:prstGeom prst="rect">
            <a:avLst/>
          </a:prstGeom>
          <a:solidFill>
            <a:schemeClr val="bg1"/>
          </a:solidFill>
        </p:spPr>
        <p:txBody>
          <a:bodyPr wrap="none" rtlCol="0">
            <a:prstTxWarp prst="textArchUp">
              <a:avLst>
                <a:gd name="adj" fmla="val 11063008"/>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7F1E34"/>
                </a:solidFill>
                <a:effectLst/>
                <a:uLnTx/>
                <a:uFillTx/>
                <a:latin typeface="Arial" panose="020B0604020202020204" pitchFamily="34" charset="0"/>
                <a:ea typeface="+mn-ea"/>
                <a:cs typeface="Arial" panose="020B0604020202020204" pitchFamily="34" charset="0"/>
              </a:rPr>
              <a:t>GOVERNMENT</a:t>
            </a:r>
          </a:p>
        </p:txBody>
      </p:sp>
      <p:sp>
        <p:nvSpPr>
          <p:cNvPr id="79" name="Arc 78">
            <a:extLst>
              <a:ext uri="{FF2B5EF4-FFF2-40B4-BE49-F238E27FC236}">
                <a16:creationId xmlns:a16="http://schemas.microsoft.com/office/drawing/2014/main" id="{D6FA50F6-6755-964E-BD7E-E0CB77C175FD}"/>
              </a:ext>
            </a:extLst>
          </p:cNvPr>
          <p:cNvSpPr/>
          <p:nvPr/>
        </p:nvSpPr>
        <p:spPr>
          <a:xfrm>
            <a:off x="1645920" y="2334192"/>
            <a:ext cx="1401634" cy="1694616"/>
          </a:xfrm>
          <a:prstGeom prst="arc">
            <a:avLst>
              <a:gd name="adj1" fmla="val 10622825"/>
              <a:gd name="adj2" fmla="val 16059322"/>
            </a:avLst>
          </a:prstGeom>
          <a:ln w="38100" cap="rnd">
            <a:solidFill>
              <a:schemeClr val="bg1">
                <a:lumMod val="65000"/>
              </a:schemeClr>
            </a:solidFill>
            <a:round/>
            <a:headEnd type="none" w="med" len="med"/>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65000"/>
                </a:prstClr>
              </a:solidFill>
              <a:effectLst/>
              <a:uLnTx/>
              <a:uFillTx/>
              <a:latin typeface="Calibri"/>
              <a:ea typeface="+mn-ea"/>
              <a:cs typeface="+mn-cs"/>
            </a:endParaRPr>
          </a:p>
        </p:txBody>
      </p:sp>
      <p:sp>
        <p:nvSpPr>
          <p:cNvPr id="80" name="Arc 79">
            <a:extLst>
              <a:ext uri="{FF2B5EF4-FFF2-40B4-BE49-F238E27FC236}">
                <a16:creationId xmlns:a16="http://schemas.microsoft.com/office/drawing/2014/main" id="{E8D15879-D730-F448-BB42-B74287FD1935}"/>
              </a:ext>
            </a:extLst>
          </p:cNvPr>
          <p:cNvSpPr/>
          <p:nvPr/>
        </p:nvSpPr>
        <p:spPr>
          <a:xfrm>
            <a:off x="2770366" y="1582520"/>
            <a:ext cx="2139962" cy="1034315"/>
          </a:xfrm>
          <a:prstGeom prst="arc">
            <a:avLst>
              <a:gd name="adj1" fmla="val 10927809"/>
              <a:gd name="adj2" fmla="val 16321447"/>
            </a:avLst>
          </a:prstGeom>
          <a:ln w="38100" cap="rnd">
            <a:solidFill>
              <a:schemeClr val="bg1">
                <a:lumMod val="65000"/>
              </a:schemeClr>
            </a:solidFill>
            <a:round/>
            <a:headEnd type="none" w="med" len="med"/>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65000"/>
                </a:prstClr>
              </a:solidFill>
              <a:effectLst/>
              <a:uLnTx/>
              <a:uFillTx/>
              <a:latin typeface="Calibri"/>
              <a:ea typeface="+mn-ea"/>
              <a:cs typeface="+mn-cs"/>
            </a:endParaRPr>
          </a:p>
        </p:txBody>
      </p:sp>
      <p:sp>
        <p:nvSpPr>
          <p:cNvPr id="81" name="Arc 80">
            <a:extLst>
              <a:ext uri="{FF2B5EF4-FFF2-40B4-BE49-F238E27FC236}">
                <a16:creationId xmlns:a16="http://schemas.microsoft.com/office/drawing/2014/main" id="{8703A4EB-36A5-B743-AEA2-C5E622970638}"/>
              </a:ext>
            </a:extLst>
          </p:cNvPr>
          <p:cNvSpPr/>
          <p:nvPr/>
        </p:nvSpPr>
        <p:spPr>
          <a:xfrm>
            <a:off x="-107408" y="80225"/>
            <a:ext cx="4524349" cy="3555157"/>
          </a:xfrm>
          <a:prstGeom prst="arc">
            <a:avLst>
              <a:gd name="adj1" fmla="val 486907"/>
              <a:gd name="adj2" fmla="val 5402528"/>
            </a:avLst>
          </a:prstGeom>
          <a:ln w="38100" cap="rnd">
            <a:solidFill>
              <a:schemeClr val="bg1">
                <a:lumMod val="65000"/>
              </a:schemeClr>
            </a:solidFill>
            <a:round/>
            <a:headEnd type="stealth"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65000"/>
                </a:prstClr>
              </a:solidFill>
              <a:effectLst/>
              <a:uLnTx/>
              <a:uFillTx/>
              <a:latin typeface="Calibri"/>
              <a:ea typeface="+mn-ea"/>
              <a:cs typeface="+mn-cs"/>
            </a:endParaRPr>
          </a:p>
        </p:txBody>
      </p:sp>
      <p:sp>
        <p:nvSpPr>
          <p:cNvPr id="82" name="Arc 81">
            <a:extLst>
              <a:ext uri="{FF2B5EF4-FFF2-40B4-BE49-F238E27FC236}">
                <a16:creationId xmlns:a16="http://schemas.microsoft.com/office/drawing/2014/main" id="{3268B48A-CB0B-9F49-BD8C-0B34B8D88CAB}"/>
              </a:ext>
            </a:extLst>
          </p:cNvPr>
          <p:cNvSpPr/>
          <p:nvPr/>
        </p:nvSpPr>
        <p:spPr>
          <a:xfrm>
            <a:off x="-270809" y="391085"/>
            <a:ext cx="6349738" cy="3539096"/>
          </a:xfrm>
          <a:prstGeom prst="arc">
            <a:avLst>
              <a:gd name="adj1" fmla="val 719074"/>
              <a:gd name="adj2" fmla="val 6931369"/>
            </a:avLst>
          </a:prstGeom>
          <a:ln w="38100" cap="rnd">
            <a:solidFill>
              <a:schemeClr val="bg1">
                <a:lumMod val="65000"/>
              </a:schemeClr>
            </a:solidFill>
            <a:round/>
            <a:headEnd type="stealth"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65000"/>
                </a:prstClr>
              </a:solidFill>
              <a:effectLst/>
              <a:uLnTx/>
              <a:uFillTx/>
              <a:latin typeface="Calibri"/>
              <a:ea typeface="+mn-ea"/>
              <a:cs typeface="+mn-cs"/>
            </a:endParaRPr>
          </a:p>
        </p:txBody>
      </p:sp>
      <p:sp>
        <p:nvSpPr>
          <p:cNvPr id="83" name="Arc 82">
            <a:extLst>
              <a:ext uri="{FF2B5EF4-FFF2-40B4-BE49-F238E27FC236}">
                <a16:creationId xmlns:a16="http://schemas.microsoft.com/office/drawing/2014/main" id="{276F1F04-3929-AB47-BDDC-CD57A4F9C0F1}"/>
              </a:ext>
            </a:extLst>
          </p:cNvPr>
          <p:cNvSpPr/>
          <p:nvPr/>
        </p:nvSpPr>
        <p:spPr>
          <a:xfrm>
            <a:off x="1645920" y="3441231"/>
            <a:ext cx="2450592" cy="1661179"/>
          </a:xfrm>
          <a:prstGeom prst="arc">
            <a:avLst>
              <a:gd name="adj1" fmla="val 5437906"/>
              <a:gd name="adj2" fmla="val 10283489"/>
            </a:avLst>
          </a:prstGeom>
          <a:ln w="38100" cap="rnd">
            <a:solidFill>
              <a:schemeClr val="bg1">
                <a:lumMod val="65000"/>
              </a:schemeClr>
            </a:solidFill>
            <a:round/>
            <a:headEnd type="stealth"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65000"/>
                </a:prstClr>
              </a:solidFill>
              <a:effectLst/>
              <a:uLnTx/>
              <a:uFillTx/>
              <a:latin typeface="Calibri"/>
              <a:ea typeface="+mn-ea"/>
              <a:cs typeface="+mn-cs"/>
            </a:endParaRPr>
          </a:p>
        </p:txBody>
      </p:sp>
      <p:sp>
        <p:nvSpPr>
          <p:cNvPr id="84" name="Arc 83">
            <a:extLst>
              <a:ext uri="{FF2B5EF4-FFF2-40B4-BE49-F238E27FC236}">
                <a16:creationId xmlns:a16="http://schemas.microsoft.com/office/drawing/2014/main" id="{2678D34E-23A6-6C45-BC2B-14727042B083}"/>
              </a:ext>
            </a:extLst>
          </p:cNvPr>
          <p:cNvSpPr/>
          <p:nvPr/>
        </p:nvSpPr>
        <p:spPr>
          <a:xfrm>
            <a:off x="4626161" y="541901"/>
            <a:ext cx="4346660" cy="3192502"/>
          </a:xfrm>
          <a:prstGeom prst="arc">
            <a:avLst>
              <a:gd name="adj1" fmla="val 5111104"/>
              <a:gd name="adj2" fmla="val 10789446"/>
            </a:avLst>
          </a:prstGeom>
          <a:ln w="38100" cap="rnd">
            <a:solidFill>
              <a:schemeClr val="bg1">
                <a:lumMod val="65000"/>
              </a:schemeClr>
            </a:solidFill>
            <a:round/>
            <a:headEnd type="none" w="med" len="med"/>
            <a:tailEnd type="stealth"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65000"/>
                </a:prstClr>
              </a:solidFill>
              <a:effectLst/>
              <a:uLnTx/>
              <a:uFillTx/>
              <a:latin typeface="Calibri"/>
              <a:ea typeface="+mn-ea"/>
              <a:cs typeface="+mn-cs"/>
            </a:endParaRPr>
          </a:p>
        </p:txBody>
      </p:sp>
      <p:sp>
        <p:nvSpPr>
          <p:cNvPr id="85" name="Arc 84">
            <a:extLst>
              <a:ext uri="{FF2B5EF4-FFF2-40B4-BE49-F238E27FC236}">
                <a16:creationId xmlns:a16="http://schemas.microsoft.com/office/drawing/2014/main" id="{5356A625-AC07-924E-87EB-1F0AFAF24F51}"/>
              </a:ext>
            </a:extLst>
          </p:cNvPr>
          <p:cNvSpPr/>
          <p:nvPr/>
        </p:nvSpPr>
        <p:spPr>
          <a:xfrm>
            <a:off x="4488535" y="-594360"/>
            <a:ext cx="1810741" cy="5735956"/>
          </a:xfrm>
          <a:prstGeom prst="arc">
            <a:avLst>
              <a:gd name="adj1" fmla="val 5482970"/>
              <a:gd name="adj2" fmla="val 11208301"/>
            </a:avLst>
          </a:prstGeom>
          <a:ln w="38100" cap="rnd">
            <a:solidFill>
              <a:schemeClr val="bg1">
                <a:lumMod val="65000"/>
              </a:schemeClr>
            </a:solidFill>
            <a:round/>
            <a:headEnd type="none" w="med" len="med"/>
            <a:tailEnd type="stealth"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65000"/>
                </a:prstClr>
              </a:solidFill>
              <a:effectLst/>
              <a:uLnTx/>
              <a:uFillTx/>
              <a:latin typeface="Calibri"/>
              <a:ea typeface="+mn-ea"/>
              <a:cs typeface="+mn-cs"/>
            </a:endParaRPr>
          </a:p>
        </p:txBody>
      </p:sp>
      <p:sp>
        <p:nvSpPr>
          <p:cNvPr id="86" name="Arc 85">
            <a:extLst>
              <a:ext uri="{FF2B5EF4-FFF2-40B4-BE49-F238E27FC236}">
                <a16:creationId xmlns:a16="http://schemas.microsoft.com/office/drawing/2014/main" id="{036CEA77-D69E-2B4C-A0BE-391014D204F6}"/>
              </a:ext>
            </a:extLst>
          </p:cNvPr>
          <p:cNvSpPr/>
          <p:nvPr/>
        </p:nvSpPr>
        <p:spPr>
          <a:xfrm>
            <a:off x="5103689" y="3480417"/>
            <a:ext cx="2450592" cy="1661179"/>
          </a:xfrm>
          <a:prstGeom prst="arc">
            <a:avLst>
              <a:gd name="adj1" fmla="val 668542"/>
              <a:gd name="adj2" fmla="val 6112609"/>
            </a:avLst>
          </a:prstGeom>
          <a:ln w="38100" cap="rnd">
            <a:solidFill>
              <a:schemeClr val="bg1">
                <a:lumMod val="65000"/>
              </a:schemeClr>
            </a:solidFill>
            <a:round/>
            <a:headEnd type="stealth"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65000"/>
                </a:prstClr>
              </a:solidFill>
              <a:effectLst/>
              <a:uLnTx/>
              <a:uFillTx/>
              <a:latin typeface="Calibri"/>
              <a:ea typeface="+mn-ea"/>
              <a:cs typeface="+mn-cs"/>
            </a:endParaRPr>
          </a:p>
        </p:txBody>
      </p:sp>
      <p:sp>
        <p:nvSpPr>
          <p:cNvPr id="87" name="Arc 86">
            <a:extLst>
              <a:ext uri="{FF2B5EF4-FFF2-40B4-BE49-F238E27FC236}">
                <a16:creationId xmlns:a16="http://schemas.microsoft.com/office/drawing/2014/main" id="{174CF309-75CB-CE4F-B34B-18A0A0B7D1D0}"/>
              </a:ext>
            </a:extLst>
          </p:cNvPr>
          <p:cNvSpPr/>
          <p:nvPr/>
        </p:nvSpPr>
        <p:spPr>
          <a:xfrm>
            <a:off x="6294356" y="1892379"/>
            <a:ext cx="1401634" cy="1694616"/>
          </a:xfrm>
          <a:prstGeom prst="arc">
            <a:avLst>
              <a:gd name="adj1" fmla="val 5621322"/>
              <a:gd name="adj2" fmla="val 9220705"/>
            </a:avLst>
          </a:prstGeom>
          <a:ln w="38100" cap="rnd">
            <a:solidFill>
              <a:schemeClr val="bg1">
                <a:lumMod val="65000"/>
              </a:schemeClr>
            </a:solidFill>
            <a:round/>
            <a:headEnd type="none" w="med" len="med"/>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65000"/>
                </a:prstClr>
              </a:solidFill>
              <a:effectLst/>
              <a:uLnTx/>
              <a:uFillTx/>
              <a:latin typeface="Calibri"/>
              <a:ea typeface="+mn-ea"/>
              <a:cs typeface="+mn-cs"/>
            </a:endParaRPr>
          </a:p>
        </p:txBody>
      </p:sp>
      <p:sp>
        <p:nvSpPr>
          <p:cNvPr id="88" name="Arc 87">
            <a:extLst>
              <a:ext uri="{FF2B5EF4-FFF2-40B4-BE49-F238E27FC236}">
                <a16:creationId xmlns:a16="http://schemas.microsoft.com/office/drawing/2014/main" id="{C0EBDACA-76E8-1A44-9190-7349064FCF20}"/>
              </a:ext>
            </a:extLst>
          </p:cNvPr>
          <p:cNvSpPr/>
          <p:nvPr/>
        </p:nvSpPr>
        <p:spPr>
          <a:xfrm rot="19404931">
            <a:off x="3347374" y="3100730"/>
            <a:ext cx="3221596" cy="2165435"/>
          </a:xfrm>
          <a:prstGeom prst="arc">
            <a:avLst>
              <a:gd name="adj1" fmla="val 6469475"/>
              <a:gd name="adj2" fmla="val 10789446"/>
            </a:avLst>
          </a:prstGeom>
          <a:ln w="38100" cap="rnd">
            <a:solidFill>
              <a:schemeClr val="bg1">
                <a:lumMod val="65000"/>
              </a:schemeClr>
            </a:solidFill>
            <a:prstDash val="sysDot"/>
            <a:round/>
            <a:headEnd type="none" w="med" len="med"/>
            <a:tailEnd type="stealth"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65000"/>
                </a:prstClr>
              </a:solidFill>
              <a:effectLst/>
              <a:uLnTx/>
              <a:uFillTx/>
              <a:latin typeface="Calibri"/>
              <a:ea typeface="+mn-ea"/>
              <a:cs typeface="+mn-cs"/>
            </a:endParaRPr>
          </a:p>
        </p:txBody>
      </p:sp>
      <p:sp>
        <p:nvSpPr>
          <p:cNvPr id="89" name="Arc 88">
            <a:extLst>
              <a:ext uri="{FF2B5EF4-FFF2-40B4-BE49-F238E27FC236}">
                <a16:creationId xmlns:a16="http://schemas.microsoft.com/office/drawing/2014/main" id="{851843D6-2DA5-4046-92E2-FF81BEC3B871}"/>
              </a:ext>
            </a:extLst>
          </p:cNvPr>
          <p:cNvSpPr/>
          <p:nvPr/>
        </p:nvSpPr>
        <p:spPr>
          <a:xfrm>
            <a:off x="2722725" y="896112"/>
            <a:ext cx="6151614" cy="4325709"/>
          </a:xfrm>
          <a:prstGeom prst="arc">
            <a:avLst>
              <a:gd name="adj1" fmla="val 6287467"/>
              <a:gd name="adj2" fmla="val 10901838"/>
            </a:avLst>
          </a:prstGeom>
          <a:ln w="38100" cap="rnd">
            <a:solidFill>
              <a:schemeClr val="bg1">
                <a:lumMod val="65000"/>
              </a:schemeClr>
            </a:solidFill>
            <a:prstDash val="sysDot"/>
            <a:round/>
            <a:headEnd type="none" w="med" len="med"/>
            <a:tailEnd type="stealth"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65000"/>
                </a:prstClr>
              </a:solidFill>
              <a:effectLst/>
              <a:uLnTx/>
              <a:uFillTx/>
              <a:latin typeface="Calibri"/>
              <a:ea typeface="+mn-ea"/>
              <a:cs typeface="+mn-cs"/>
            </a:endParaRPr>
          </a:p>
        </p:txBody>
      </p:sp>
      <p:sp>
        <p:nvSpPr>
          <p:cNvPr id="90" name="Arc 89">
            <a:extLst>
              <a:ext uri="{FF2B5EF4-FFF2-40B4-BE49-F238E27FC236}">
                <a16:creationId xmlns:a16="http://schemas.microsoft.com/office/drawing/2014/main" id="{CA07E202-990E-AE43-B7A9-039B9DE61799}"/>
              </a:ext>
            </a:extLst>
          </p:cNvPr>
          <p:cNvSpPr/>
          <p:nvPr/>
        </p:nvSpPr>
        <p:spPr>
          <a:xfrm rot="20752325" flipH="1">
            <a:off x="1394590" y="420484"/>
            <a:ext cx="8174736" cy="3771536"/>
          </a:xfrm>
          <a:prstGeom prst="arc">
            <a:avLst>
              <a:gd name="adj1" fmla="val 719074"/>
              <a:gd name="adj2" fmla="val 7154243"/>
            </a:avLst>
          </a:prstGeom>
          <a:ln w="38100" cap="rnd">
            <a:solidFill>
              <a:schemeClr val="bg1">
                <a:lumMod val="65000"/>
              </a:schemeClr>
            </a:solidFill>
            <a:prstDash val="sysDot"/>
            <a:round/>
            <a:headEnd type="stealth"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65000"/>
                </a:prstClr>
              </a:solidFill>
              <a:effectLst/>
              <a:uLnTx/>
              <a:uFillTx/>
              <a:latin typeface="Calibri"/>
              <a:ea typeface="+mn-ea"/>
              <a:cs typeface="+mn-cs"/>
            </a:endParaRPr>
          </a:p>
        </p:txBody>
      </p:sp>
    </p:spTree>
    <p:extLst>
      <p:ext uri="{BB962C8B-B14F-4D97-AF65-F5344CB8AC3E}">
        <p14:creationId xmlns:p14="http://schemas.microsoft.com/office/powerpoint/2010/main" val="2037915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0" y="0"/>
            <a:ext cx="9144000" cy="1143000"/>
          </a:xfrm>
          <a:prstGeom prst="rect">
            <a:avLst/>
          </a:prstGeom>
          <a:noFill/>
          <a:ln>
            <a:noFill/>
          </a:ln>
        </p:spPr>
        <p:txBody>
          <a:bodyPr lIns="91425" tIns="45700" rIns="91425" bIns="45700" anchor="t" anchorCtr="0">
            <a:normAutofit fontScale="90000"/>
          </a:bodyPr>
          <a:lstStyle/>
          <a:p>
            <a:pPr marL="0" marR="0" lvl="0" indent="0" algn="ctr" rtl="0">
              <a:spcBef>
                <a:spcPts val="0"/>
              </a:spcBef>
              <a:buClr>
                <a:schemeClr val="dk1"/>
              </a:buClr>
              <a:buSzPct val="25000"/>
              <a:buFont typeface="Calibri"/>
              <a:buNone/>
            </a:pPr>
            <a:r>
              <a:rPr lang="en-US" sz="4400" u="none" strike="noStrike" cap="none" dirty="0">
                <a:solidFill>
                  <a:schemeClr val="bg1"/>
                </a:solidFill>
                <a:cs typeface="Calibri"/>
                <a:sym typeface="Calibri"/>
              </a:rPr>
              <a:t>Breakout: Anatomy of the US Healthcare System</a:t>
            </a:r>
          </a:p>
        </p:txBody>
      </p:sp>
      <p:sp>
        <p:nvSpPr>
          <p:cNvPr id="103" name="Shape 103"/>
          <p:cNvSpPr txBox="1">
            <a:spLocks noGrp="1"/>
          </p:cNvSpPr>
          <p:nvPr>
            <p:ph idx="1"/>
          </p:nvPr>
        </p:nvSpPr>
        <p:spPr>
          <a:xfrm>
            <a:off x="405714" y="1793030"/>
            <a:ext cx="8281086" cy="4046193"/>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Arial"/>
              <a:buNone/>
            </a:pPr>
            <a:r>
              <a:rPr lang="en-US" dirty="0">
                <a:solidFill>
                  <a:schemeClr val="bg1"/>
                </a:solidFill>
              </a:rPr>
              <a:t>In the breakout group, work with your colleagues to answer the following question:</a:t>
            </a:r>
          </a:p>
          <a:p>
            <a:pPr marL="0" marR="0" lvl="0" indent="0" algn="l" rtl="0">
              <a:spcBef>
                <a:spcPts val="0"/>
              </a:spcBef>
              <a:spcAft>
                <a:spcPts val="0"/>
              </a:spcAft>
              <a:buClr>
                <a:schemeClr val="dk1"/>
              </a:buClr>
              <a:buSzPct val="25000"/>
              <a:buFont typeface="Arial"/>
              <a:buNone/>
            </a:pPr>
            <a:endParaRPr lang="en-US" dirty="0">
              <a:solidFill>
                <a:schemeClr val="bg1"/>
              </a:solidFill>
            </a:endParaRPr>
          </a:p>
          <a:p>
            <a:pPr marL="0" marR="0" lvl="0" indent="0" algn="l" rtl="0">
              <a:spcBef>
                <a:spcPts val="0"/>
              </a:spcBef>
              <a:spcAft>
                <a:spcPts val="0"/>
              </a:spcAft>
              <a:buClr>
                <a:schemeClr val="dk1"/>
              </a:buClr>
              <a:buSzPct val="25000"/>
              <a:buFont typeface="Arial"/>
              <a:buNone/>
            </a:pPr>
            <a:r>
              <a:rPr lang="en-US" dirty="0">
                <a:solidFill>
                  <a:schemeClr val="bg1"/>
                </a:solidFill>
              </a:rPr>
              <a:t>What are the kinds of data that each of these entities generate? For what purpose? </a:t>
            </a:r>
          </a:p>
          <a:p>
            <a:pPr marL="0" marR="0" lvl="0" indent="0" algn="l" rtl="0">
              <a:spcBef>
                <a:spcPts val="0"/>
              </a:spcBef>
              <a:spcAft>
                <a:spcPts val="0"/>
              </a:spcAft>
              <a:buClr>
                <a:schemeClr val="dk1"/>
              </a:buClr>
              <a:buSzPct val="25000"/>
              <a:buFont typeface="Arial"/>
              <a:buNone/>
            </a:pPr>
            <a:r>
              <a:rPr lang="en-US" dirty="0">
                <a:solidFill>
                  <a:schemeClr val="bg1"/>
                </a:solidFill>
              </a:rPr>
              <a:t>Example: individual patients generate fitness tracker data for their own personal interest</a:t>
            </a:r>
            <a:endParaRPr sz="3200" u="none" strike="noStrike" cap="none" dirty="0">
              <a:solidFill>
                <a:schemeClr val="bg1"/>
              </a:solidFill>
              <a:cs typeface="Calibri"/>
              <a:sym typeface="Calibri"/>
            </a:endParaRPr>
          </a:p>
          <a:p>
            <a:pPr marL="342900" marR="0" lvl="0" indent="-342900" algn="l" rtl="0">
              <a:spcBef>
                <a:spcPts val="640"/>
              </a:spcBef>
              <a:spcAft>
                <a:spcPts val="0"/>
              </a:spcAft>
              <a:buClr>
                <a:schemeClr val="dk1"/>
              </a:buClr>
              <a:buSzPct val="100000"/>
              <a:buFont typeface="Arial"/>
              <a:buNone/>
            </a:pPr>
            <a:endParaRPr sz="3200" u="none" strike="noStrike" cap="none" dirty="0">
              <a:solidFill>
                <a:schemeClr val="bg1"/>
              </a:solidFill>
              <a:cs typeface="Calibri"/>
              <a:sym typeface="Calibri"/>
            </a:endParaRPr>
          </a:p>
          <a:p>
            <a:pPr marL="342900" marR="0" lvl="0" indent="-342900" algn="l" rtl="0">
              <a:spcBef>
                <a:spcPts val="640"/>
              </a:spcBef>
              <a:spcAft>
                <a:spcPts val="0"/>
              </a:spcAft>
              <a:buClr>
                <a:schemeClr val="dk1"/>
              </a:buClr>
              <a:buSzPct val="100000"/>
              <a:buFont typeface="Arial"/>
              <a:buNone/>
            </a:pPr>
            <a:endParaRPr sz="3200" u="none" strike="noStrike" cap="none" dirty="0">
              <a:solidFill>
                <a:schemeClr val="bg1"/>
              </a:solidFill>
              <a:cs typeface="Calibri"/>
              <a:sym typeface="Calibri"/>
            </a:endParaRPr>
          </a:p>
        </p:txBody>
      </p:sp>
    </p:spTree>
    <p:extLst>
      <p:ext uri="{BB962C8B-B14F-4D97-AF65-F5344CB8AC3E}">
        <p14:creationId xmlns:p14="http://schemas.microsoft.com/office/powerpoint/2010/main" val="411975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Oval 74">
            <a:extLst>
              <a:ext uri="{FF2B5EF4-FFF2-40B4-BE49-F238E27FC236}">
                <a16:creationId xmlns:a16="http://schemas.microsoft.com/office/drawing/2014/main" id="{6790954F-2FF2-E14E-98F5-9DF77BC15C37}"/>
              </a:ext>
            </a:extLst>
          </p:cNvPr>
          <p:cNvSpPr/>
          <p:nvPr/>
        </p:nvSpPr>
        <p:spPr>
          <a:xfrm>
            <a:off x="341647" y="1021080"/>
            <a:ext cx="8448603" cy="5379720"/>
          </a:xfrm>
          <a:prstGeom prst="ellipse">
            <a:avLst/>
          </a:prstGeom>
          <a:solidFill>
            <a:schemeClr val="bg2">
              <a:alpha val="25000"/>
            </a:schemeClr>
          </a:solidFill>
          <a:ln w="38100" cap="rnd">
            <a:solidFill>
              <a:srgbClr val="7F1E34"/>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dirty="0">
              <a:ln>
                <a:noFill/>
              </a:ln>
              <a:solidFill>
                <a:srgbClr val="4A93BD"/>
              </a:solidFill>
              <a:effectLst/>
              <a:uLnTx/>
              <a:uFillTx/>
              <a:latin typeface="Source Sans Pro Light" panose="020B0403030403020204" pitchFamily="34" charset="0"/>
              <a:ea typeface="Source Sans Pro Light" panose="020B0403030403020204" pitchFamily="34" charset="0"/>
            </a:endParaRPr>
          </a:p>
        </p:txBody>
      </p:sp>
      <p:sp>
        <p:nvSpPr>
          <p:cNvPr id="4" name="Title 3"/>
          <p:cNvSpPr>
            <a:spLocks noGrp="1"/>
          </p:cNvSpPr>
          <p:nvPr>
            <p:ph type="title"/>
          </p:nvPr>
        </p:nvSpPr>
        <p:spPr>
          <a:xfrm>
            <a:off x="0" y="0"/>
            <a:ext cx="9144000" cy="1143000"/>
          </a:xfrm>
        </p:spPr>
        <p:txBody>
          <a:bodyPr>
            <a:normAutofit/>
          </a:bodyPr>
          <a:lstStyle/>
          <a:p>
            <a:pPr lvl="0">
              <a:spcBef>
                <a:spcPts val="0"/>
              </a:spcBef>
              <a:buClr>
                <a:srgbClr val="000000"/>
              </a:buClr>
              <a:buSzPct val="25000"/>
              <a:defRPr/>
            </a:pPr>
            <a:r>
              <a:rPr lang="en-US" kern="0" dirty="0">
                <a:solidFill>
                  <a:srgbClr val="000000"/>
                </a:solidFill>
                <a:cs typeface="Calibri"/>
                <a:sym typeface="Calibri"/>
              </a:rPr>
              <a:t>Where and why are data generated?</a:t>
            </a:r>
          </a:p>
        </p:txBody>
      </p:sp>
      <p:grpSp>
        <p:nvGrpSpPr>
          <p:cNvPr id="8" name="Group 7">
            <a:extLst>
              <a:ext uri="{FF2B5EF4-FFF2-40B4-BE49-F238E27FC236}">
                <a16:creationId xmlns:a16="http://schemas.microsoft.com/office/drawing/2014/main" id="{16EAA716-7161-EC41-AE72-2AADD78044C3}"/>
              </a:ext>
            </a:extLst>
          </p:cNvPr>
          <p:cNvGrpSpPr/>
          <p:nvPr/>
        </p:nvGrpSpPr>
        <p:grpSpPr>
          <a:xfrm>
            <a:off x="802006" y="3328974"/>
            <a:ext cx="1768810" cy="1125556"/>
            <a:chOff x="802006" y="3328974"/>
            <a:chExt cx="1768810" cy="1125556"/>
          </a:xfrm>
        </p:grpSpPr>
        <p:grpSp>
          <p:nvGrpSpPr>
            <p:cNvPr id="68" name="Group 67">
              <a:extLst>
                <a:ext uri="{FF2B5EF4-FFF2-40B4-BE49-F238E27FC236}">
                  <a16:creationId xmlns:a16="http://schemas.microsoft.com/office/drawing/2014/main" id="{4A9C065B-3CFE-6844-8674-5C6E5521884D}"/>
                </a:ext>
              </a:extLst>
            </p:cNvPr>
            <p:cNvGrpSpPr/>
            <p:nvPr/>
          </p:nvGrpSpPr>
          <p:grpSpPr>
            <a:xfrm>
              <a:off x="1323544" y="3328974"/>
              <a:ext cx="725734" cy="720045"/>
              <a:chOff x="977181" y="4162293"/>
              <a:chExt cx="1120337" cy="1111555"/>
            </a:xfrm>
          </p:grpSpPr>
          <p:sp>
            <p:nvSpPr>
              <p:cNvPr id="14" name="Oval 13">
                <a:extLst>
                  <a:ext uri="{FF2B5EF4-FFF2-40B4-BE49-F238E27FC236}">
                    <a16:creationId xmlns:a16="http://schemas.microsoft.com/office/drawing/2014/main" id="{A0502D0C-A4D2-4D46-993C-CCBEB49A4716}"/>
                  </a:ext>
                </a:extLst>
              </p:cNvPr>
              <p:cNvSpPr/>
              <p:nvPr/>
            </p:nvSpPr>
            <p:spPr>
              <a:xfrm>
                <a:off x="977181" y="4162293"/>
                <a:ext cx="1120337" cy="1111555"/>
              </a:xfrm>
              <a:prstGeom prst="ellipse">
                <a:avLst/>
              </a:prstGeom>
              <a:noFill/>
              <a:ln w="38100" cap="rnd">
                <a:solidFill>
                  <a:srgbClr val="C00000"/>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prstClr val="white"/>
                  </a:solidFill>
                  <a:effectLst/>
                  <a:uLnTx/>
                  <a:uFillTx/>
                  <a:latin typeface="Source Sans Pro Light" panose="020B0403030403020204" pitchFamily="34" charset="0"/>
                  <a:ea typeface="Source Sans Pro Light" panose="020B0403030403020204" pitchFamily="34" charset="0"/>
                </a:endParaRPr>
              </a:p>
            </p:txBody>
          </p:sp>
          <p:grpSp>
            <p:nvGrpSpPr>
              <p:cNvPr id="31" name="Group 30">
                <a:extLst>
                  <a:ext uri="{FF2B5EF4-FFF2-40B4-BE49-F238E27FC236}">
                    <a16:creationId xmlns:a16="http://schemas.microsoft.com/office/drawing/2014/main" id="{CF5E3661-A6CE-684A-9CD2-78D4BA0918F5}"/>
                  </a:ext>
                </a:extLst>
              </p:cNvPr>
              <p:cNvGrpSpPr/>
              <p:nvPr/>
            </p:nvGrpSpPr>
            <p:grpSpPr>
              <a:xfrm>
                <a:off x="1211687" y="4229501"/>
                <a:ext cx="626554" cy="1013146"/>
                <a:chOff x="2217739" y="4550813"/>
                <a:chExt cx="586014" cy="955079"/>
              </a:xfrm>
            </p:grpSpPr>
            <p:pic>
              <p:nvPicPr>
                <p:cNvPr id="9" name="Picture 8">
                  <a:extLst>
                    <a:ext uri="{FF2B5EF4-FFF2-40B4-BE49-F238E27FC236}">
                      <a16:creationId xmlns:a16="http://schemas.microsoft.com/office/drawing/2014/main" id="{439C1BCE-2E04-5845-A787-A4B13D1B7113}"/>
                    </a:ext>
                  </a:extLst>
                </p:cNvPr>
                <p:cNvPicPr>
                  <a:picLocks noChangeAspect="1"/>
                </p:cNvPicPr>
                <p:nvPr/>
              </p:nvPicPr>
              <p:blipFill>
                <a:blip r:embed="rId3">
                  <a:duotone>
                    <a:prstClr val="black"/>
                    <a:schemeClr val="accent3">
                      <a:tint val="45000"/>
                      <a:satMod val="400000"/>
                    </a:schemeClr>
                  </a:duotone>
                </a:blip>
                <a:stretch>
                  <a:fillRect/>
                </a:stretch>
              </p:blipFill>
              <p:spPr>
                <a:xfrm>
                  <a:off x="2359448" y="4550813"/>
                  <a:ext cx="305082" cy="662251"/>
                </a:xfrm>
                <a:prstGeom prst="rect">
                  <a:avLst/>
                </a:prstGeom>
              </p:spPr>
            </p:pic>
            <p:pic>
              <p:nvPicPr>
                <p:cNvPr id="11" name="Picture 10">
                  <a:extLst>
                    <a:ext uri="{FF2B5EF4-FFF2-40B4-BE49-F238E27FC236}">
                      <a16:creationId xmlns:a16="http://schemas.microsoft.com/office/drawing/2014/main" id="{9A8A9240-2E78-7C4D-A929-FE6A959C86BA}"/>
                    </a:ext>
                  </a:extLst>
                </p:cNvPr>
                <p:cNvPicPr>
                  <a:picLocks noChangeAspect="1"/>
                </p:cNvPicPr>
                <p:nvPr/>
              </p:nvPicPr>
              <p:blipFill>
                <a:blip r:embed="rId4">
                  <a:duotone>
                    <a:prstClr val="black"/>
                    <a:schemeClr val="accent3">
                      <a:tint val="45000"/>
                      <a:satMod val="400000"/>
                    </a:schemeClr>
                  </a:duotone>
                </a:blip>
                <a:stretch>
                  <a:fillRect/>
                </a:stretch>
              </p:blipFill>
              <p:spPr>
                <a:xfrm>
                  <a:off x="2217739" y="5082660"/>
                  <a:ext cx="586014" cy="423232"/>
                </a:xfrm>
                <a:prstGeom prst="rect">
                  <a:avLst/>
                </a:prstGeom>
              </p:spPr>
            </p:pic>
          </p:grpSp>
        </p:grpSp>
        <p:sp>
          <p:nvSpPr>
            <p:cNvPr id="28" name="TextBox 27">
              <a:extLst>
                <a:ext uri="{FF2B5EF4-FFF2-40B4-BE49-F238E27FC236}">
                  <a16:creationId xmlns:a16="http://schemas.microsoft.com/office/drawing/2014/main" id="{4A3A69D5-87E6-194C-9EBC-146048DCF4EC}"/>
                </a:ext>
              </a:extLst>
            </p:cNvPr>
            <p:cNvSpPr txBox="1"/>
            <p:nvPr/>
          </p:nvSpPr>
          <p:spPr>
            <a:xfrm>
              <a:off x="802006" y="4054420"/>
              <a:ext cx="176881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prstClr val="black"/>
                  </a:solidFill>
                  <a:effectLst/>
                  <a:uLnTx/>
                  <a:uFillTx/>
                  <a:latin typeface="Source Sans Pro Light" panose="020B0403030403020204" pitchFamily="34" charset="0"/>
                  <a:ea typeface="Source Sans Pro Light" panose="020B0403030403020204" pitchFamily="34" charset="0"/>
                  <a:cs typeface="Arial" panose="020B0604020202020204" pitchFamily="34" charset="0"/>
                </a:rPr>
                <a:t>Individual or Family/Support Network (Patient/Consumer)</a:t>
              </a:r>
            </a:p>
          </p:txBody>
        </p:sp>
      </p:grpSp>
      <p:grpSp>
        <p:nvGrpSpPr>
          <p:cNvPr id="6" name="Group 5">
            <a:extLst>
              <a:ext uri="{FF2B5EF4-FFF2-40B4-BE49-F238E27FC236}">
                <a16:creationId xmlns:a16="http://schemas.microsoft.com/office/drawing/2014/main" id="{203AEF83-C91B-F841-BDEC-F35F3584BF74}"/>
              </a:ext>
            </a:extLst>
          </p:cNvPr>
          <p:cNvGrpSpPr/>
          <p:nvPr/>
        </p:nvGrpSpPr>
        <p:grpSpPr>
          <a:xfrm>
            <a:off x="3520585" y="1276519"/>
            <a:ext cx="2166235" cy="878434"/>
            <a:chOff x="3520585" y="1276519"/>
            <a:chExt cx="2166235" cy="878434"/>
          </a:xfrm>
        </p:grpSpPr>
        <p:sp>
          <p:nvSpPr>
            <p:cNvPr id="30" name="TextBox 29">
              <a:extLst>
                <a:ext uri="{FF2B5EF4-FFF2-40B4-BE49-F238E27FC236}">
                  <a16:creationId xmlns:a16="http://schemas.microsoft.com/office/drawing/2014/main" id="{9CE77C69-5C14-2B40-A307-036C0D14BB98}"/>
                </a:ext>
              </a:extLst>
            </p:cNvPr>
            <p:cNvSpPr txBox="1"/>
            <p:nvPr/>
          </p:nvSpPr>
          <p:spPr>
            <a:xfrm>
              <a:off x="3520585" y="1908732"/>
              <a:ext cx="2166235"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prstClr val="black"/>
                  </a:solidFill>
                  <a:effectLst/>
                  <a:uLnTx/>
                  <a:uFillTx/>
                  <a:latin typeface="Source Sans Pro Light" panose="020B0403030403020204" pitchFamily="34" charset="0"/>
                  <a:ea typeface="Source Sans Pro Light" panose="020B0403030403020204" pitchFamily="34" charset="0"/>
                  <a:cs typeface="Arial" panose="020B0604020202020204" pitchFamily="34" charset="0"/>
                </a:rPr>
                <a:t>Hospital/Clinic/Doctors</a:t>
              </a:r>
            </a:p>
          </p:txBody>
        </p:sp>
        <p:grpSp>
          <p:nvGrpSpPr>
            <p:cNvPr id="63" name="Group 62">
              <a:extLst>
                <a:ext uri="{FF2B5EF4-FFF2-40B4-BE49-F238E27FC236}">
                  <a16:creationId xmlns:a16="http://schemas.microsoft.com/office/drawing/2014/main" id="{9FA77906-3042-A047-ABE8-D935D507874D}"/>
                </a:ext>
              </a:extLst>
            </p:cNvPr>
            <p:cNvGrpSpPr/>
            <p:nvPr/>
          </p:nvGrpSpPr>
          <p:grpSpPr>
            <a:xfrm>
              <a:off x="3927013" y="1276519"/>
              <a:ext cx="1204454" cy="621536"/>
              <a:chOff x="3336759" y="1716259"/>
              <a:chExt cx="1859352" cy="959484"/>
            </a:xfrm>
          </p:grpSpPr>
          <p:grpSp>
            <p:nvGrpSpPr>
              <p:cNvPr id="44" name="Group 43">
                <a:extLst>
                  <a:ext uri="{FF2B5EF4-FFF2-40B4-BE49-F238E27FC236}">
                    <a16:creationId xmlns:a16="http://schemas.microsoft.com/office/drawing/2014/main" id="{1FE36855-9993-8041-BD71-55C413BA4A0C}"/>
                  </a:ext>
                </a:extLst>
              </p:cNvPr>
              <p:cNvGrpSpPr/>
              <p:nvPr/>
            </p:nvGrpSpPr>
            <p:grpSpPr>
              <a:xfrm>
                <a:off x="3449762" y="1792030"/>
                <a:ext cx="1692833" cy="800315"/>
                <a:chOff x="3463032" y="1597234"/>
                <a:chExt cx="2088369" cy="995112"/>
              </a:xfrm>
            </p:grpSpPr>
            <p:pic>
              <p:nvPicPr>
                <p:cNvPr id="39" name="Picture 38">
                  <a:extLst>
                    <a:ext uri="{FF2B5EF4-FFF2-40B4-BE49-F238E27FC236}">
                      <a16:creationId xmlns:a16="http://schemas.microsoft.com/office/drawing/2014/main" id="{0049A1FC-5B0C-3648-8BA2-9C02E1934EB1}"/>
                    </a:ext>
                  </a:extLst>
                </p:cNvPr>
                <p:cNvPicPr>
                  <a:picLocks noChangeAspect="1"/>
                </p:cNvPicPr>
                <p:nvPr/>
              </p:nvPicPr>
              <p:blipFill>
                <a:blip r:embed="rId5"/>
                <a:stretch>
                  <a:fillRect/>
                </a:stretch>
              </p:blipFill>
              <p:spPr>
                <a:xfrm>
                  <a:off x="3886545" y="1597234"/>
                  <a:ext cx="1071334" cy="995112"/>
                </a:xfrm>
                <a:prstGeom prst="rect">
                  <a:avLst/>
                </a:prstGeom>
              </p:spPr>
            </p:pic>
            <p:pic>
              <p:nvPicPr>
                <p:cNvPr id="41" name="Picture 40">
                  <a:extLst>
                    <a:ext uri="{FF2B5EF4-FFF2-40B4-BE49-F238E27FC236}">
                      <a16:creationId xmlns:a16="http://schemas.microsoft.com/office/drawing/2014/main" id="{71BC4D7B-A645-C348-8C09-4B5A8926C6D6}"/>
                    </a:ext>
                  </a:extLst>
                </p:cNvPr>
                <p:cNvPicPr>
                  <a:picLocks noChangeAspect="1"/>
                </p:cNvPicPr>
                <p:nvPr/>
              </p:nvPicPr>
              <p:blipFill>
                <a:blip r:embed="rId6"/>
                <a:stretch>
                  <a:fillRect/>
                </a:stretch>
              </p:blipFill>
              <p:spPr>
                <a:xfrm>
                  <a:off x="4977948" y="1714522"/>
                  <a:ext cx="573453" cy="877824"/>
                </a:xfrm>
                <a:prstGeom prst="rect">
                  <a:avLst/>
                </a:prstGeom>
              </p:spPr>
            </p:pic>
            <p:pic>
              <p:nvPicPr>
                <p:cNvPr id="43" name="Picture 42">
                  <a:extLst>
                    <a:ext uri="{FF2B5EF4-FFF2-40B4-BE49-F238E27FC236}">
                      <a16:creationId xmlns:a16="http://schemas.microsoft.com/office/drawing/2014/main" id="{0CC27958-B220-284F-8FBB-A65FFDED4F12}"/>
                    </a:ext>
                  </a:extLst>
                </p:cNvPr>
                <p:cNvPicPr>
                  <a:picLocks noChangeAspect="1"/>
                </p:cNvPicPr>
                <p:nvPr/>
              </p:nvPicPr>
              <p:blipFill>
                <a:blip r:embed="rId7"/>
                <a:stretch>
                  <a:fillRect/>
                </a:stretch>
              </p:blipFill>
              <p:spPr>
                <a:xfrm>
                  <a:off x="3463032" y="1714522"/>
                  <a:ext cx="403444" cy="877824"/>
                </a:xfrm>
                <a:prstGeom prst="rect">
                  <a:avLst/>
                </a:prstGeom>
              </p:spPr>
            </p:pic>
          </p:grpSp>
          <p:sp>
            <p:nvSpPr>
              <p:cNvPr id="52" name="Rounded Rectangle 51">
                <a:extLst>
                  <a:ext uri="{FF2B5EF4-FFF2-40B4-BE49-F238E27FC236}">
                    <a16:creationId xmlns:a16="http://schemas.microsoft.com/office/drawing/2014/main" id="{6839EB5D-2CF3-4F4E-9426-147C719B20A6}"/>
                  </a:ext>
                </a:extLst>
              </p:cNvPr>
              <p:cNvSpPr/>
              <p:nvPr/>
            </p:nvSpPr>
            <p:spPr>
              <a:xfrm>
                <a:off x="3336759" y="1716259"/>
                <a:ext cx="1859352" cy="959484"/>
              </a:xfrm>
              <a:prstGeom prst="roundRect">
                <a:avLst>
                  <a:gd name="adj" fmla="val 9958"/>
                </a:avLst>
              </a:prstGeom>
              <a:noFill/>
              <a:ln w="38100" cap="rnd">
                <a:solidFill>
                  <a:srgbClr val="C00000"/>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dirty="0">
                  <a:ln>
                    <a:noFill/>
                  </a:ln>
                  <a:solidFill>
                    <a:prstClr val="white"/>
                  </a:solidFill>
                  <a:effectLst/>
                  <a:uLnTx/>
                  <a:uFillTx/>
                  <a:latin typeface="Source Sans Pro Light" panose="020B0403030403020204" pitchFamily="34" charset="0"/>
                  <a:ea typeface="Source Sans Pro Light" panose="020B0403030403020204" pitchFamily="34" charset="0"/>
                </a:endParaRPr>
              </a:p>
            </p:txBody>
          </p:sp>
        </p:grpSp>
      </p:grpSp>
      <p:grpSp>
        <p:nvGrpSpPr>
          <p:cNvPr id="12" name="Group 11">
            <a:extLst>
              <a:ext uri="{FF2B5EF4-FFF2-40B4-BE49-F238E27FC236}">
                <a16:creationId xmlns:a16="http://schemas.microsoft.com/office/drawing/2014/main" id="{FB8DCAAD-F3FD-014F-AFBA-E38BDFD316BF}"/>
              </a:ext>
            </a:extLst>
          </p:cNvPr>
          <p:cNvGrpSpPr/>
          <p:nvPr/>
        </p:nvGrpSpPr>
        <p:grpSpPr>
          <a:xfrm>
            <a:off x="2409275" y="4802122"/>
            <a:ext cx="1768810" cy="1064358"/>
            <a:chOff x="2409275" y="4802122"/>
            <a:chExt cx="1768810" cy="1064358"/>
          </a:xfrm>
        </p:grpSpPr>
        <p:sp>
          <p:nvSpPr>
            <p:cNvPr id="29" name="TextBox 28">
              <a:extLst>
                <a:ext uri="{FF2B5EF4-FFF2-40B4-BE49-F238E27FC236}">
                  <a16:creationId xmlns:a16="http://schemas.microsoft.com/office/drawing/2014/main" id="{98CADAF4-522C-B44E-A04B-EC3DBFAB8DDA}"/>
                </a:ext>
              </a:extLst>
            </p:cNvPr>
            <p:cNvSpPr txBox="1"/>
            <p:nvPr/>
          </p:nvSpPr>
          <p:spPr>
            <a:xfrm>
              <a:off x="2409275" y="5466370"/>
              <a:ext cx="176881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prstClr val="black"/>
                  </a:solidFill>
                  <a:effectLst/>
                  <a:uLnTx/>
                  <a:uFillTx/>
                  <a:latin typeface="Source Sans Pro Light" panose="020B0403030403020204" pitchFamily="34" charset="0"/>
                  <a:ea typeface="Source Sans Pro Light" panose="020B0403030403020204" pitchFamily="34" charset="0"/>
                  <a:cs typeface="Arial" panose="020B0604020202020204" pitchFamily="34" charset="0"/>
                </a:rPr>
                <a:t>Internet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prstClr val="black"/>
                  </a:solidFill>
                  <a:effectLst/>
                  <a:uLnTx/>
                  <a:uFillTx/>
                  <a:latin typeface="Source Sans Pro Light" panose="020B0403030403020204" pitchFamily="34" charset="0"/>
                  <a:ea typeface="Source Sans Pro Light" panose="020B0403030403020204" pitchFamily="34" charset="0"/>
                  <a:cs typeface="Arial" panose="020B0604020202020204" pitchFamily="34" charset="0"/>
                </a:rPr>
                <a:t>Library/Journals</a:t>
              </a:r>
            </a:p>
          </p:txBody>
        </p:sp>
        <p:grpSp>
          <p:nvGrpSpPr>
            <p:cNvPr id="67" name="Group 66">
              <a:extLst>
                <a:ext uri="{FF2B5EF4-FFF2-40B4-BE49-F238E27FC236}">
                  <a16:creationId xmlns:a16="http://schemas.microsoft.com/office/drawing/2014/main" id="{AD93796E-5A72-E84E-BB5A-5079BF4523F4}"/>
                </a:ext>
              </a:extLst>
            </p:cNvPr>
            <p:cNvGrpSpPr/>
            <p:nvPr/>
          </p:nvGrpSpPr>
          <p:grpSpPr>
            <a:xfrm>
              <a:off x="2949644" y="4802122"/>
              <a:ext cx="660162" cy="653126"/>
              <a:chOff x="3826603" y="5179038"/>
              <a:chExt cx="1019111" cy="1008250"/>
            </a:xfrm>
          </p:grpSpPr>
          <p:pic>
            <p:nvPicPr>
              <p:cNvPr id="57" name="Picture 56">
                <a:extLst>
                  <a:ext uri="{FF2B5EF4-FFF2-40B4-BE49-F238E27FC236}">
                    <a16:creationId xmlns:a16="http://schemas.microsoft.com/office/drawing/2014/main" id="{97597295-709B-DD48-AE0E-011B9C41D779}"/>
                  </a:ext>
                </a:extLst>
              </p:cNvPr>
              <p:cNvPicPr>
                <a:picLocks noChangeAspect="1"/>
              </p:cNvPicPr>
              <p:nvPr/>
            </p:nvPicPr>
            <p:blipFill>
              <a:blip r:embed="rId8"/>
              <a:stretch>
                <a:fillRect/>
              </a:stretch>
            </p:blipFill>
            <p:spPr>
              <a:xfrm>
                <a:off x="3911645" y="5273848"/>
                <a:ext cx="841401" cy="784769"/>
              </a:xfrm>
              <a:prstGeom prst="rect">
                <a:avLst/>
              </a:prstGeom>
            </p:spPr>
          </p:pic>
          <p:sp>
            <p:nvSpPr>
              <p:cNvPr id="60" name="Rounded Rectangle 59">
                <a:extLst>
                  <a:ext uri="{FF2B5EF4-FFF2-40B4-BE49-F238E27FC236}">
                    <a16:creationId xmlns:a16="http://schemas.microsoft.com/office/drawing/2014/main" id="{13DEFBFC-FC2E-A242-867D-189290C41064}"/>
                  </a:ext>
                </a:extLst>
              </p:cNvPr>
              <p:cNvSpPr/>
              <p:nvPr/>
            </p:nvSpPr>
            <p:spPr>
              <a:xfrm>
                <a:off x="3826603" y="5179038"/>
                <a:ext cx="1019111" cy="1008250"/>
              </a:xfrm>
              <a:prstGeom prst="roundRect">
                <a:avLst>
                  <a:gd name="adj" fmla="val 9958"/>
                </a:avLst>
              </a:prstGeom>
              <a:noFill/>
              <a:ln w="38100" cap="rnd">
                <a:solidFill>
                  <a:srgbClr val="C00000"/>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dirty="0">
                  <a:ln>
                    <a:noFill/>
                  </a:ln>
                  <a:solidFill>
                    <a:prstClr val="white"/>
                  </a:solidFill>
                  <a:effectLst/>
                  <a:uLnTx/>
                  <a:uFillTx/>
                  <a:latin typeface="Source Sans Pro Light" panose="020B0403030403020204" pitchFamily="34" charset="0"/>
                  <a:ea typeface="Source Sans Pro Light" panose="020B0403030403020204" pitchFamily="34" charset="0"/>
                </a:endParaRPr>
              </a:p>
            </p:txBody>
          </p:sp>
        </p:grpSp>
      </p:grpSp>
      <p:grpSp>
        <p:nvGrpSpPr>
          <p:cNvPr id="7" name="Group 6">
            <a:extLst>
              <a:ext uri="{FF2B5EF4-FFF2-40B4-BE49-F238E27FC236}">
                <a16:creationId xmlns:a16="http://schemas.microsoft.com/office/drawing/2014/main" id="{584914D3-4268-2C4B-96BF-3E5434F51786}"/>
              </a:ext>
            </a:extLst>
          </p:cNvPr>
          <p:cNvGrpSpPr/>
          <p:nvPr/>
        </p:nvGrpSpPr>
        <p:grpSpPr>
          <a:xfrm>
            <a:off x="1860735" y="2144064"/>
            <a:ext cx="1768810" cy="808576"/>
            <a:chOff x="1860735" y="2144064"/>
            <a:chExt cx="1768810" cy="808576"/>
          </a:xfrm>
        </p:grpSpPr>
        <p:grpSp>
          <p:nvGrpSpPr>
            <p:cNvPr id="62" name="Group 61">
              <a:extLst>
                <a:ext uri="{FF2B5EF4-FFF2-40B4-BE49-F238E27FC236}">
                  <a16:creationId xmlns:a16="http://schemas.microsoft.com/office/drawing/2014/main" id="{AB9253EF-0F09-6F45-A3C8-0EF204D81B36}"/>
                </a:ext>
              </a:extLst>
            </p:cNvPr>
            <p:cNvGrpSpPr/>
            <p:nvPr/>
          </p:nvGrpSpPr>
          <p:grpSpPr>
            <a:xfrm>
              <a:off x="2378343" y="2144064"/>
              <a:ext cx="784046" cy="523853"/>
              <a:chOff x="976475" y="1733326"/>
              <a:chExt cx="1210356" cy="808688"/>
            </a:xfrm>
          </p:grpSpPr>
          <p:grpSp>
            <p:nvGrpSpPr>
              <p:cNvPr id="34" name="Group 33">
                <a:extLst>
                  <a:ext uri="{FF2B5EF4-FFF2-40B4-BE49-F238E27FC236}">
                    <a16:creationId xmlns:a16="http://schemas.microsoft.com/office/drawing/2014/main" id="{88E993DB-5617-EB46-8B36-318E372C80EF}"/>
                  </a:ext>
                </a:extLst>
              </p:cNvPr>
              <p:cNvGrpSpPr/>
              <p:nvPr/>
            </p:nvGrpSpPr>
            <p:grpSpPr>
              <a:xfrm>
                <a:off x="1106288" y="1809179"/>
                <a:ext cx="903269" cy="679064"/>
                <a:chOff x="5901229" y="4539614"/>
                <a:chExt cx="1114320" cy="844348"/>
              </a:xfrm>
            </p:grpSpPr>
            <p:pic>
              <p:nvPicPr>
                <p:cNvPr id="24" name="Picture 23">
                  <a:extLst>
                    <a:ext uri="{FF2B5EF4-FFF2-40B4-BE49-F238E27FC236}">
                      <a16:creationId xmlns:a16="http://schemas.microsoft.com/office/drawing/2014/main" id="{D936CB35-BEC2-7F4B-8889-D09A9B6863AB}"/>
                    </a:ext>
                  </a:extLst>
                </p:cNvPr>
                <p:cNvPicPr>
                  <a:picLocks noChangeAspect="1"/>
                </p:cNvPicPr>
                <p:nvPr/>
              </p:nvPicPr>
              <p:blipFill>
                <a:blip r:embed="rId9">
                  <a:duotone>
                    <a:schemeClr val="accent3">
                      <a:shade val="45000"/>
                      <a:satMod val="135000"/>
                    </a:schemeClr>
                    <a:prstClr val="white"/>
                  </a:duotone>
                </a:blip>
                <a:stretch>
                  <a:fillRect/>
                </a:stretch>
              </p:blipFill>
              <p:spPr>
                <a:xfrm>
                  <a:off x="5901229" y="4539614"/>
                  <a:ext cx="725012" cy="607054"/>
                </a:xfrm>
                <a:prstGeom prst="rect">
                  <a:avLst/>
                </a:prstGeom>
              </p:spPr>
            </p:pic>
            <p:sp>
              <p:nvSpPr>
                <p:cNvPr id="27" name="Rounded Rectangle 26">
                  <a:extLst>
                    <a:ext uri="{FF2B5EF4-FFF2-40B4-BE49-F238E27FC236}">
                      <a16:creationId xmlns:a16="http://schemas.microsoft.com/office/drawing/2014/main" id="{9E22C0D7-4D45-BE47-B29F-2502871D269A}"/>
                    </a:ext>
                  </a:extLst>
                </p:cNvPr>
                <p:cNvSpPr/>
                <p:nvPr/>
              </p:nvSpPr>
              <p:spPr>
                <a:xfrm>
                  <a:off x="6444042" y="4782983"/>
                  <a:ext cx="435673" cy="600979"/>
                </a:xfrm>
                <a:prstGeom prst="roundRect">
                  <a:avLst>
                    <a:gd name="adj" fmla="val 921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prstClr val="white"/>
                    </a:solidFill>
                    <a:effectLst/>
                    <a:uLnTx/>
                    <a:uFillTx/>
                    <a:latin typeface="Source Sans Pro Light" panose="020B0403030403020204" pitchFamily="34" charset="0"/>
                    <a:ea typeface="Source Sans Pro Light" panose="020B0403030403020204" pitchFamily="34" charset="0"/>
                  </a:endParaRPr>
                </a:p>
              </p:txBody>
            </p:sp>
            <p:pic>
              <p:nvPicPr>
                <p:cNvPr id="26" name="Picture 25">
                  <a:extLst>
                    <a:ext uri="{FF2B5EF4-FFF2-40B4-BE49-F238E27FC236}">
                      <a16:creationId xmlns:a16="http://schemas.microsoft.com/office/drawing/2014/main" id="{05307764-BED1-864C-BDC5-50F5B644743C}"/>
                    </a:ext>
                  </a:extLst>
                </p:cNvPr>
                <p:cNvPicPr>
                  <a:picLocks noChangeAspect="1"/>
                </p:cNvPicPr>
                <p:nvPr/>
              </p:nvPicPr>
              <p:blipFill>
                <a:blip r:embed="rId10">
                  <a:duotone>
                    <a:schemeClr val="accent3">
                      <a:shade val="45000"/>
                      <a:satMod val="135000"/>
                    </a:schemeClr>
                    <a:prstClr val="white"/>
                  </a:duotone>
                </a:blip>
                <a:stretch>
                  <a:fillRect/>
                </a:stretch>
              </p:blipFill>
              <p:spPr>
                <a:xfrm>
                  <a:off x="6468108" y="4810245"/>
                  <a:ext cx="547441" cy="547441"/>
                </a:xfrm>
                <a:prstGeom prst="rect">
                  <a:avLst/>
                </a:prstGeom>
              </p:spPr>
            </p:pic>
          </p:grpSp>
          <p:sp>
            <p:nvSpPr>
              <p:cNvPr id="37" name="Rounded Rectangle 36">
                <a:extLst>
                  <a:ext uri="{FF2B5EF4-FFF2-40B4-BE49-F238E27FC236}">
                    <a16:creationId xmlns:a16="http://schemas.microsoft.com/office/drawing/2014/main" id="{AEC6563B-193E-7042-8BDE-D289DF811661}"/>
                  </a:ext>
                </a:extLst>
              </p:cNvPr>
              <p:cNvSpPr/>
              <p:nvPr/>
            </p:nvSpPr>
            <p:spPr>
              <a:xfrm>
                <a:off x="976475" y="1733326"/>
                <a:ext cx="1210356" cy="808688"/>
              </a:xfrm>
              <a:prstGeom prst="roundRect">
                <a:avLst>
                  <a:gd name="adj" fmla="val 9958"/>
                </a:avLst>
              </a:prstGeom>
              <a:noFill/>
              <a:ln w="38100" cap="rnd">
                <a:solidFill>
                  <a:srgbClr val="C00000"/>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prstClr val="white"/>
                  </a:solidFill>
                  <a:effectLst/>
                  <a:uLnTx/>
                  <a:uFillTx/>
                  <a:latin typeface="Source Sans Pro Light" panose="020B0403030403020204" pitchFamily="34" charset="0"/>
                  <a:ea typeface="Source Sans Pro Light" panose="020B0403030403020204" pitchFamily="34" charset="0"/>
                </a:endParaRPr>
              </a:p>
            </p:txBody>
          </p:sp>
        </p:grpSp>
        <p:sp>
          <p:nvSpPr>
            <p:cNvPr id="69" name="TextBox 68">
              <a:extLst>
                <a:ext uri="{FF2B5EF4-FFF2-40B4-BE49-F238E27FC236}">
                  <a16:creationId xmlns:a16="http://schemas.microsoft.com/office/drawing/2014/main" id="{D28243A1-B405-6C47-999B-6D1FBDB5010F}"/>
                </a:ext>
              </a:extLst>
            </p:cNvPr>
            <p:cNvSpPr txBox="1"/>
            <p:nvPr/>
          </p:nvSpPr>
          <p:spPr>
            <a:xfrm>
              <a:off x="1860735" y="2706419"/>
              <a:ext cx="176881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prstClr val="black"/>
                  </a:solidFill>
                  <a:effectLst/>
                  <a:uLnTx/>
                  <a:uFillTx/>
                  <a:latin typeface="Source Sans Pro Light" panose="020B0403030403020204" pitchFamily="34" charset="0"/>
                  <a:ea typeface="Source Sans Pro Light" panose="020B0403030403020204" pitchFamily="34" charset="0"/>
                  <a:cs typeface="Arial" panose="020B0604020202020204" pitchFamily="34" charset="0"/>
                </a:rPr>
                <a:t>Insurance</a:t>
              </a:r>
            </a:p>
          </p:txBody>
        </p:sp>
      </p:grpSp>
      <p:grpSp>
        <p:nvGrpSpPr>
          <p:cNvPr id="3" name="Group 2">
            <a:extLst>
              <a:ext uri="{FF2B5EF4-FFF2-40B4-BE49-F238E27FC236}">
                <a16:creationId xmlns:a16="http://schemas.microsoft.com/office/drawing/2014/main" id="{68EB88F7-AE50-6F43-9258-E25CAAD84E0C}"/>
              </a:ext>
            </a:extLst>
          </p:cNvPr>
          <p:cNvGrpSpPr/>
          <p:nvPr/>
        </p:nvGrpSpPr>
        <p:grpSpPr>
          <a:xfrm>
            <a:off x="6502322" y="3368094"/>
            <a:ext cx="1768810" cy="1021646"/>
            <a:chOff x="6502322" y="3368094"/>
            <a:chExt cx="1768810" cy="1021646"/>
          </a:xfrm>
        </p:grpSpPr>
        <p:grpSp>
          <p:nvGrpSpPr>
            <p:cNvPr id="64" name="Group 63">
              <a:extLst>
                <a:ext uri="{FF2B5EF4-FFF2-40B4-BE49-F238E27FC236}">
                  <a16:creationId xmlns:a16="http://schemas.microsoft.com/office/drawing/2014/main" id="{8921A505-35BD-754D-9A37-2488903F10F6}"/>
                </a:ext>
              </a:extLst>
            </p:cNvPr>
            <p:cNvGrpSpPr/>
            <p:nvPr/>
          </p:nvGrpSpPr>
          <p:grpSpPr>
            <a:xfrm>
              <a:off x="7029986" y="3368094"/>
              <a:ext cx="720146" cy="621536"/>
              <a:chOff x="7080414" y="2227475"/>
              <a:chExt cx="1111711" cy="959484"/>
            </a:xfrm>
          </p:grpSpPr>
          <p:pic>
            <p:nvPicPr>
              <p:cNvPr id="46" name="Picture 45">
                <a:extLst>
                  <a:ext uri="{FF2B5EF4-FFF2-40B4-BE49-F238E27FC236}">
                    <a16:creationId xmlns:a16="http://schemas.microsoft.com/office/drawing/2014/main" id="{BEB838FC-6B00-0147-AB5D-8C61B86D180A}"/>
                  </a:ext>
                </a:extLst>
              </p:cNvPr>
              <p:cNvPicPr>
                <a:picLocks noChangeAspect="1"/>
              </p:cNvPicPr>
              <p:nvPr/>
            </p:nvPicPr>
            <p:blipFill>
              <a:blip r:embed="rId11"/>
              <a:stretch>
                <a:fillRect/>
              </a:stretch>
            </p:blipFill>
            <p:spPr>
              <a:xfrm>
                <a:off x="7173014" y="2278069"/>
                <a:ext cx="916222" cy="817115"/>
              </a:xfrm>
              <a:prstGeom prst="rect">
                <a:avLst/>
              </a:prstGeom>
            </p:spPr>
          </p:pic>
          <p:sp>
            <p:nvSpPr>
              <p:cNvPr id="59" name="Rounded Rectangle 58">
                <a:extLst>
                  <a:ext uri="{FF2B5EF4-FFF2-40B4-BE49-F238E27FC236}">
                    <a16:creationId xmlns:a16="http://schemas.microsoft.com/office/drawing/2014/main" id="{B7A98D63-F829-E940-8E7A-A8A0E3CBA715}"/>
                  </a:ext>
                </a:extLst>
              </p:cNvPr>
              <p:cNvSpPr/>
              <p:nvPr/>
            </p:nvSpPr>
            <p:spPr>
              <a:xfrm>
                <a:off x="7080414" y="2227475"/>
                <a:ext cx="1111711" cy="959484"/>
              </a:xfrm>
              <a:prstGeom prst="roundRect">
                <a:avLst>
                  <a:gd name="adj" fmla="val 9958"/>
                </a:avLst>
              </a:prstGeom>
              <a:noFill/>
              <a:ln w="38100" cap="rnd">
                <a:solidFill>
                  <a:srgbClr val="C00000"/>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dirty="0">
                  <a:ln>
                    <a:noFill/>
                  </a:ln>
                  <a:solidFill>
                    <a:prstClr val="white"/>
                  </a:solidFill>
                  <a:effectLst/>
                  <a:uLnTx/>
                  <a:uFillTx/>
                  <a:latin typeface="Source Sans Pro Light" panose="020B0403030403020204" pitchFamily="34" charset="0"/>
                  <a:ea typeface="Source Sans Pro Light" panose="020B0403030403020204" pitchFamily="34" charset="0"/>
                </a:endParaRPr>
              </a:p>
            </p:txBody>
          </p:sp>
        </p:grpSp>
        <p:sp>
          <p:nvSpPr>
            <p:cNvPr id="70" name="TextBox 69">
              <a:extLst>
                <a:ext uri="{FF2B5EF4-FFF2-40B4-BE49-F238E27FC236}">
                  <a16:creationId xmlns:a16="http://schemas.microsoft.com/office/drawing/2014/main" id="{02F76128-B94C-2B46-81E4-CBB277AB6424}"/>
                </a:ext>
              </a:extLst>
            </p:cNvPr>
            <p:cNvSpPr txBox="1"/>
            <p:nvPr/>
          </p:nvSpPr>
          <p:spPr>
            <a:xfrm>
              <a:off x="6502322" y="3989630"/>
              <a:ext cx="176881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prstClr val="black"/>
                  </a:solidFill>
                  <a:effectLst/>
                  <a:uLnTx/>
                  <a:uFillTx/>
                  <a:latin typeface="Source Sans Pro Light" panose="020B0403030403020204" pitchFamily="34" charset="0"/>
                  <a:ea typeface="Source Sans Pro Light" panose="020B0403030403020204" pitchFamily="34" charset="0"/>
                  <a:cs typeface="Arial" panose="020B0604020202020204" pitchFamily="34" charset="0"/>
                </a:rPr>
                <a:t>Pharma/Biotech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prstClr val="black"/>
                  </a:solidFill>
                  <a:effectLst/>
                  <a:uLnTx/>
                  <a:uFillTx/>
                  <a:latin typeface="Source Sans Pro Light" panose="020B0403030403020204" pitchFamily="34" charset="0"/>
                  <a:ea typeface="Source Sans Pro Light" panose="020B0403030403020204" pitchFamily="34" charset="0"/>
                  <a:cs typeface="Arial" panose="020B0604020202020204" pitchFamily="34" charset="0"/>
                </a:rPr>
                <a:t>(Medical Devices, Diagnostics)</a:t>
              </a:r>
            </a:p>
          </p:txBody>
        </p:sp>
      </p:grpSp>
      <p:grpSp>
        <p:nvGrpSpPr>
          <p:cNvPr id="2" name="Group 1">
            <a:extLst>
              <a:ext uri="{FF2B5EF4-FFF2-40B4-BE49-F238E27FC236}">
                <a16:creationId xmlns:a16="http://schemas.microsoft.com/office/drawing/2014/main" id="{51C5C3E7-667D-0849-8EC5-A9CA4879A55A}"/>
              </a:ext>
            </a:extLst>
          </p:cNvPr>
          <p:cNvGrpSpPr/>
          <p:nvPr/>
        </p:nvGrpSpPr>
        <p:grpSpPr>
          <a:xfrm>
            <a:off x="4553842" y="4784561"/>
            <a:ext cx="2390011" cy="1361012"/>
            <a:chOff x="4553842" y="4784561"/>
            <a:chExt cx="2390011" cy="1361012"/>
          </a:xfrm>
        </p:grpSpPr>
        <p:grpSp>
          <p:nvGrpSpPr>
            <p:cNvPr id="65" name="Group 64">
              <a:extLst>
                <a:ext uri="{FF2B5EF4-FFF2-40B4-BE49-F238E27FC236}">
                  <a16:creationId xmlns:a16="http://schemas.microsoft.com/office/drawing/2014/main" id="{85CAD98B-DF56-DF4D-AC82-8C02B17B24C0}"/>
                </a:ext>
              </a:extLst>
            </p:cNvPr>
            <p:cNvGrpSpPr/>
            <p:nvPr/>
          </p:nvGrpSpPr>
          <p:grpSpPr>
            <a:xfrm>
              <a:off x="5418767" y="4784561"/>
              <a:ext cx="660162" cy="653126"/>
              <a:chOff x="7173014" y="4187309"/>
              <a:chExt cx="1019111" cy="1008250"/>
            </a:xfrm>
          </p:grpSpPr>
          <p:pic>
            <p:nvPicPr>
              <p:cNvPr id="48" name="Picture 47">
                <a:extLst>
                  <a:ext uri="{FF2B5EF4-FFF2-40B4-BE49-F238E27FC236}">
                    <a16:creationId xmlns:a16="http://schemas.microsoft.com/office/drawing/2014/main" id="{52D629B3-E8E7-DD49-BB21-2EFAA61D4E8E}"/>
                  </a:ext>
                </a:extLst>
              </p:cNvPr>
              <p:cNvPicPr>
                <a:picLocks noChangeAspect="1"/>
              </p:cNvPicPr>
              <p:nvPr/>
            </p:nvPicPr>
            <p:blipFill>
              <a:blip r:embed="rId12"/>
              <a:stretch>
                <a:fillRect/>
              </a:stretch>
            </p:blipFill>
            <p:spPr>
              <a:xfrm>
                <a:off x="7270565" y="4299261"/>
                <a:ext cx="829294" cy="760511"/>
              </a:xfrm>
              <a:prstGeom prst="rect">
                <a:avLst/>
              </a:prstGeom>
            </p:spPr>
          </p:pic>
          <p:sp>
            <p:nvSpPr>
              <p:cNvPr id="58" name="Rounded Rectangle 57">
                <a:extLst>
                  <a:ext uri="{FF2B5EF4-FFF2-40B4-BE49-F238E27FC236}">
                    <a16:creationId xmlns:a16="http://schemas.microsoft.com/office/drawing/2014/main" id="{235CF0E0-0CBA-8E48-B162-28739A13BAD6}"/>
                  </a:ext>
                </a:extLst>
              </p:cNvPr>
              <p:cNvSpPr/>
              <p:nvPr/>
            </p:nvSpPr>
            <p:spPr>
              <a:xfrm>
                <a:off x="7173014" y="4187309"/>
                <a:ext cx="1019111" cy="1008250"/>
              </a:xfrm>
              <a:prstGeom prst="roundRect">
                <a:avLst>
                  <a:gd name="adj" fmla="val 9958"/>
                </a:avLst>
              </a:prstGeom>
              <a:noFill/>
              <a:ln w="38100" cap="rnd">
                <a:solidFill>
                  <a:srgbClr val="C00000"/>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dirty="0">
                  <a:ln>
                    <a:noFill/>
                  </a:ln>
                  <a:solidFill>
                    <a:prstClr val="white"/>
                  </a:solidFill>
                  <a:effectLst/>
                  <a:uLnTx/>
                  <a:uFillTx/>
                  <a:latin typeface="Source Sans Pro Light" panose="020B0403030403020204" pitchFamily="34" charset="0"/>
                  <a:ea typeface="Source Sans Pro Light" panose="020B0403030403020204" pitchFamily="34" charset="0"/>
                </a:endParaRPr>
              </a:p>
            </p:txBody>
          </p:sp>
        </p:grpSp>
        <p:sp>
          <p:nvSpPr>
            <p:cNvPr id="71" name="TextBox 70">
              <a:extLst>
                <a:ext uri="{FF2B5EF4-FFF2-40B4-BE49-F238E27FC236}">
                  <a16:creationId xmlns:a16="http://schemas.microsoft.com/office/drawing/2014/main" id="{1504F424-B6C6-B146-BADF-BB5090F41E34}"/>
                </a:ext>
              </a:extLst>
            </p:cNvPr>
            <p:cNvSpPr txBox="1"/>
            <p:nvPr/>
          </p:nvSpPr>
          <p:spPr>
            <a:xfrm>
              <a:off x="4553842" y="5437687"/>
              <a:ext cx="239001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prstClr val="black"/>
                  </a:solidFill>
                  <a:effectLst/>
                  <a:uLnTx/>
                  <a:uFillTx/>
                  <a:latin typeface="Source Sans Pro Light" panose="020B0403030403020204" pitchFamily="34" charset="0"/>
                  <a:ea typeface="Source Sans Pro Light" panose="020B0403030403020204" pitchFamily="34" charset="0"/>
                  <a:cs typeface="Arial" panose="020B0604020202020204" pitchFamily="34" charset="0"/>
                </a:rPr>
                <a:t>Vendors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prstClr val="black"/>
                  </a:solidFill>
                  <a:effectLst/>
                  <a:uLnTx/>
                  <a:uFillTx/>
                  <a:latin typeface="Source Sans Pro Light" panose="020B0403030403020204" pitchFamily="34" charset="0"/>
                  <a:ea typeface="Source Sans Pro Light" panose="020B0403030403020204" pitchFamily="34" charset="0"/>
                  <a:cs typeface="Arial" panose="020B0604020202020204" pitchFamily="34" charset="0"/>
                </a:rPr>
                <a:t>(Software/Web/Portals/ Instrumentation/Hardware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prstClr val="black"/>
                  </a:solidFill>
                  <a:effectLst/>
                  <a:uLnTx/>
                  <a:uFillTx/>
                  <a:latin typeface="Source Sans Pro Light" panose="020B0403030403020204" pitchFamily="34" charset="0"/>
                  <a:ea typeface="Source Sans Pro Light" panose="020B0403030403020204" pitchFamily="34" charset="0"/>
                  <a:cs typeface="Arial" panose="020B0604020202020204" pitchFamily="34" charset="0"/>
                </a:rPr>
                <a:t>CROS)</a:t>
              </a:r>
            </a:p>
          </p:txBody>
        </p:sp>
      </p:grpSp>
      <p:grpSp>
        <p:nvGrpSpPr>
          <p:cNvPr id="5" name="Group 4">
            <a:extLst>
              <a:ext uri="{FF2B5EF4-FFF2-40B4-BE49-F238E27FC236}">
                <a16:creationId xmlns:a16="http://schemas.microsoft.com/office/drawing/2014/main" id="{B0C6C418-C6C8-F646-9D9B-0C14603B1B69}"/>
              </a:ext>
            </a:extLst>
          </p:cNvPr>
          <p:cNvGrpSpPr/>
          <p:nvPr/>
        </p:nvGrpSpPr>
        <p:grpSpPr>
          <a:xfrm>
            <a:off x="5386538" y="2154953"/>
            <a:ext cx="1768810" cy="897944"/>
            <a:chOff x="5386538" y="2154953"/>
            <a:chExt cx="1768810" cy="897944"/>
          </a:xfrm>
        </p:grpSpPr>
        <p:grpSp>
          <p:nvGrpSpPr>
            <p:cNvPr id="66" name="Group 65">
              <a:extLst>
                <a:ext uri="{FF2B5EF4-FFF2-40B4-BE49-F238E27FC236}">
                  <a16:creationId xmlns:a16="http://schemas.microsoft.com/office/drawing/2014/main" id="{697D327D-E5AC-5B4A-BCCC-12F9B16B12CC}"/>
                </a:ext>
              </a:extLst>
            </p:cNvPr>
            <p:cNvGrpSpPr/>
            <p:nvPr/>
          </p:nvGrpSpPr>
          <p:grpSpPr>
            <a:xfrm>
              <a:off x="5940862" y="2154953"/>
              <a:ext cx="660162" cy="653126"/>
              <a:chOff x="3941539" y="3599814"/>
              <a:chExt cx="1019111" cy="1008250"/>
            </a:xfrm>
          </p:grpSpPr>
          <p:pic>
            <p:nvPicPr>
              <p:cNvPr id="55" name="Picture 54">
                <a:extLst>
                  <a:ext uri="{FF2B5EF4-FFF2-40B4-BE49-F238E27FC236}">
                    <a16:creationId xmlns:a16="http://schemas.microsoft.com/office/drawing/2014/main" id="{EF5816FD-395C-C04D-AEE2-F4732B72E2BF}"/>
                  </a:ext>
                </a:extLst>
              </p:cNvPr>
              <p:cNvPicPr>
                <a:picLocks noChangeAspect="1"/>
              </p:cNvPicPr>
              <p:nvPr/>
            </p:nvPicPr>
            <p:blipFill>
              <a:blip r:embed="rId13"/>
              <a:stretch>
                <a:fillRect/>
              </a:stretch>
            </p:blipFill>
            <p:spPr>
              <a:xfrm>
                <a:off x="4073046" y="3672484"/>
                <a:ext cx="680658" cy="862911"/>
              </a:xfrm>
              <a:prstGeom prst="rect">
                <a:avLst/>
              </a:prstGeom>
            </p:spPr>
          </p:pic>
          <p:sp>
            <p:nvSpPr>
              <p:cNvPr id="61" name="Rounded Rectangle 60">
                <a:extLst>
                  <a:ext uri="{FF2B5EF4-FFF2-40B4-BE49-F238E27FC236}">
                    <a16:creationId xmlns:a16="http://schemas.microsoft.com/office/drawing/2014/main" id="{36E3C860-99DD-7346-8C01-252E430E2989}"/>
                  </a:ext>
                </a:extLst>
              </p:cNvPr>
              <p:cNvSpPr/>
              <p:nvPr/>
            </p:nvSpPr>
            <p:spPr>
              <a:xfrm>
                <a:off x="3941539" y="3599814"/>
                <a:ext cx="1019111" cy="1008250"/>
              </a:xfrm>
              <a:prstGeom prst="roundRect">
                <a:avLst>
                  <a:gd name="adj" fmla="val 9958"/>
                </a:avLst>
              </a:prstGeom>
              <a:noFill/>
              <a:ln w="38100" cap="rnd">
                <a:solidFill>
                  <a:srgbClr val="C00000"/>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dirty="0">
                  <a:ln>
                    <a:noFill/>
                  </a:ln>
                  <a:solidFill>
                    <a:prstClr val="white"/>
                  </a:solidFill>
                  <a:effectLst/>
                  <a:uLnTx/>
                  <a:uFillTx/>
                  <a:latin typeface="Source Sans Pro Light" panose="020B0403030403020204" pitchFamily="34" charset="0"/>
                  <a:ea typeface="Source Sans Pro Light" panose="020B0403030403020204" pitchFamily="34" charset="0"/>
                </a:endParaRPr>
              </a:p>
            </p:txBody>
          </p:sp>
        </p:grpSp>
        <p:sp>
          <p:nvSpPr>
            <p:cNvPr id="72" name="TextBox 71">
              <a:extLst>
                <a:ext uri="{FF2B5EF4-FFF2-40B4-BE49-F238E27FC236}">
                  <a16:creationId xmlns:a16="http://schemas.microsoft.com/office/drawing/2014/main" id="{50988C7D-DBD8-7348-85E3-2A5774D283D4}"/>
                </a:ext>
              </a:extLst>
            </p:cNvPr>
            <p:cNvSpPr txBox="1"/>
            <p:nvPr/>
          </p:nvSpPr>
          <p:spPr>
            <a:xfrm>
              <a:off x="5386538" y="2806676"/>
              <a:ext cx="176881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prstClr val="black"/>
                  </a:solidFill>
                  <a:effectLst/>
                  <a:uLnTx/>
                  <a:uFillTx/>
                  <a:latin typeface="Source Sans Pro Light" panose="020B0403030403020204" pitchFamily="34" charset="0"/>
                  <a:ea typeface="Source Sans Pro Light" panose="020B0403030403020204" pitchFamily="34" charset="0"/>
                  <a:cs typeface="Arial" panose="020B0604020202020204" pitchFamily="34" charset="0"/>
                </a:rPr>
                <a:t>Drug Store</a:t>
              </a:r>
            </a:p>
          </p:txBody>
        </p:sp>
      </p:grpSp>
      <p:sp>
        <p:nvSpPr>
          <p:cNvPr id="76" name="TextBox 75">
            <a:extLst>
              <a:ext uri="{FF2B5EF4-FFF2-40B4-BE49-F238E27FC236}">
                <a16:creationId xmlns:a16="http://schemas.microsoft.com/office/drawing/2014/main" id="{0BA40D90-2979-A744-A143-5048017952F0}"/>
              </a:ext>
            </a:extLst>
          </p:cNvPr>
          <p:cNvSpPr txBox="1"/>
          <p:nvPr/>
        </p:nvSpPr>
        <p:spPr>
          <a:xfrm>
            <a:off x="3639714" y="963624"/>
            <a:ext cx="1779053" cy="236752"/>
          </a:xfrm>
          <a:prstGeom prst="rect">
            <a:avLst/>
          </a:prstGeom>
          <a:solidFill>
            <a:schemeClr val="bg1"/>
          </a:solidFill>
        </p:spPr>
        <p:txBody>
          <a:bodyPr wrap="none" rtlCol="0">
            <a:prstTxWarp prst="textArchUp">
              <a:avLst>
                <a:gd name="adj" fmla="val 11063008"/>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rgbClr val="7F1E34"/>
                </a:solidFill>
                <a:effectLst/>
                <a:uLnTx/>
                <a:uFillTx/>
                <a:latin typeface="Source Sans Pro Light" panose="020B0403030403020204" pitchFamily="34" charset="0"/>
                <a:ea typeface="Source Sans Pro Light" panose="020B0403030403020204" pitchFamily="34" charset="0"/>
                <a:cs typeface="Arial" panose="020B0604020202020204" pitchFamily="34" charset="0"/>
              </a:rPr>
              <a:t>GOVERNMENT</a:t>
            </a:r>
          </a:p>
        </p:txBody>
      </p:sp>
      <p:sp>
        <p:nvSpPr>
          <p:cNvPr id="79" name="Arc 78">
            <a:extLst>
              <a:ext uri="{FF2B5EF4-FFF2-40B4-BE49-F238E27FC236}">
                <a16:creationId xmlns:a16="http://schemas.microsoft.com/office/drawing/2014/main" id="{D6FA50F6-6755-964E-BD7E-E0CB77C175FD}"/>
              </a:ext>
            </a:extLst>
          </p:cNvPr>
          <p:cNvSpPr/>
          <p:nvPr/>
        </p:nvSpPr>
        <p:spPr>
          <a:xfrm>
            <a:off x="1645920" y="2334192"/>
            <a:ext cx="1401634" cy="1694616"/>
          </a:xfrm>
          <a:prstGeom prst="arc">
            <a:avLst>
              <a:gd name="adj1" fmla="val 10622825"/>
              <a:gd name="adj2" fmla="val 16059322"/>
            </a:avLst>
          </a:prstGeom>
          <a:ln w="38100" cap="rnd">
            <a:solidFill>
              <a:schemeClr val="bg1">
                <a:lumMod val="65000"/>
              </a:schemeClr>
            </a:solidFill>
            <a:round/>
            <a:headEnd type="none" w="med" len="med"/>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prstClr val="white">
                  <a:lumMod val="65000"/>
                </a:prstClr>
              </a:solidFill>
              <a:effectLst/>
              <a:uLnTx/>
              <a:uFillTx/>
              <a:latin typeface="Source Sans Pro Light" panose="020B0403030403020204" pitchFamily="34" charset="0"/>
              <a:ea typeface="Source Sans Pro Light" panose="020B0403030403020204" pitchFamily="34" charset="0"/>
            </a:endParaRPr>
          </a:p>
        </p:txBody>
      </p:sp>
      <p:sp>
        <p:nvSpPr>
          <p:cNvPr id="80" name="Arc 79">
            <a:extLst>
              <a:ext uri="{FF2B5EF4-FFF2-40B4-BE49-F238E27FC236}">
                <a16:creationId xmlns:a16="http://schemas.microsoft.com/office/drawing/2014/main" id="{E8D15879-D730-F448-BB42-B74287FD1935}"/>
              </a:ext>
            </a:extLst>
          </p:cNvPr>
          <p:cNvSpPr/>
          <p:nvPr/>
        </p:nvSpPr>
        <p:spPr>
          <a:xfrm>
            <a:off x="2770366" y="1582520"/>
            <a:ext cx="2139962" cy="1034315"/>
          </a:xfrm>
          <a:prstGeom prst="arc">
            <a:avLst>
              <a:gd name="adj1" fmla="val 10927809"/>
              <a:gd name="adj2" fmla="val 16321447"/>
            </a:avLst>
          </a:prstGeom>
          <a:ln w="38100" cap="rnd">
            <a:solidFill>
              <a:schemeClr val="bg1">
                <a:lumMod val="65000"/>
              </a:schemeClr>
            </a:solidFill>
            <a:round/>
            <a:headEnd type="none" w="med" len="med"/>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prstClr val="white">
                  <a:lumMod val="65000"/>
                </a:prstClr>
              </a:solidFill>
              <a:effectLst/>
              <a:uLnTx/>
              <a:uFillTx/>
              <a:latin typeface="Source Sans Pro Light" panose="020B0403030403020204" pitchFamily="34" charset="0"/>
              <a:ea typeface="Source Sans Pro Light" panose="020B0403030403020204" pitchFamily="34" charset="0"/>
            </a:endParaRPr>
          </a:p>
        </p:txBody>
      </p:sp>
      <p:sp>
        <p:nvSpPr>
          <p:cNvPr id="81" name="Arc 80">
            <a:extLst>
              <a:ext uri="{FF2B5EF4-FFF2-40B4-BE49-F238E27FC236}">
                <a16:creationId xmlns:a16="http://schemas.microsoft.com/office/drawing/2014/main" id="{8703A4EB-36A5-B743-AEA2-C5E622970638}"/>
              </a:ext>
            </a:extLst>
          </p:cNvPr>
          <p:cNvSpPr/>
          <p:nvPr/>
        </p:nvSpPr>
        <p:spPr>
          <a:xfrm>
            <a:off x="-107408" y="80225"/>
            <a:ext cx="4524349" cy="3555157"/>
          </a:xfrm>
          <a:prstGeom prst="arc">
            <a:avLst>
              <a:gd name="adj1" fmla="val 486907"/>
              <a:gd name="adj2" fmla="val 5402528"/>
            </a:avLst>
          </a:prstGeom>
          <a:ln w="38100" cap="rnd">
            <a:solidFill>
              <a:schemeClr val="bg1">
                <a:lumMod val="65000"/>
              </a:schemeClr>
            </a:solidFill>
            <a:round/>
            <a:headEnd type="stealth"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prstClr val="white">
                  <a:lumMod val="65000"/>
                </a:prstClr>
              </a:solidFill>
              <a:effectLst/>
              <a:uLnTx/>
              <a:uFillTx/>
              <a:latin typeface="Source Sans Pro Light" panose="020B0403030403020204" pitchFamily="34" charset="0"/>
              <a:ea typeface="Source Sans Pro Light" panose="020B0403030403020204" pitchFamily="34" charset="0"/>
            </a:endParaRPr>
          </a:p>
        </p:txBody>
      </p:sp>
      <p:sp>
        <p:nvSpPr>
          <p:cNvPr id="82" name="Arc 81">
            <a:extLst>
              <a:ext uri="{FF2B5EF4-FFF2-40B4-BE49-F238E27FC236}">
                <a16:creationId xmlns:a16="http://schemas.microsoft.com/office/drawing/2014/main" id="{3268B48A-CB0B-9F49-BD8C-0B34B8D88CAB}"/>
              </a:ext>
            </a:extLst>
          </p:cNvPr>
          <p:cNvSpPr/>
          <p:nvPr/>
        </p:nvSpPr>
        <p:spPr>
          <a:xfrm>
            <a:off x="-270809" y="391085"/>
            <a:ext cx="6349738" cy="3539096"/>
          </a:xfrm>
          <a:prstGeom prst="arc">
            <a:avLst>
              <a:gd name="adj1" fmla="val 719074"/>
              <a:gd name="adj2" fmla="val 6931369"/>
            </a:avLst>
          </a:prstGeom>
          <a:ln w="38100" cap="rnd">
            <a:solidFill>
              <a:schemeClr val="bg1">
                <a:lumMod val="65000"/>
              </a:schemeClr>
            </a:solidFill>
            <a:round/>
            <a:headEnd type="stealth"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prstClr val="white">
                  <a:lumMod val="65000"/>
                </a:prstClr>
              </a:solidFill>
              <a:effectLst/>
              <a:uLnTx/>
              <a:uFillTx/>
              <a:latin typeface="Source Sans Pro Light" panose="020B0403030403020204" pitchFamily="34" charset="0"/>
              <a:ea typeface="Source Sans Pro Light" panose="020B0403030403020204" pitchFamily="34" charset="0"/>
            </a:endParaRPr>
          </a:p>
        </p:txBody>
      </p:sp>
      <p:sp>
        <p:nvSpPr>
          <p:cNvPr id="83" name="Arc 82">
            <a:extLst>
              <a:ext uri="{FF2B5EF4-FFF2-40B4-BE49-F238E27FC236}">
                <a16:creationId xmlns:a16="http://schemas.microsoft.com/office/drawing/2014/main" id="{276F1F04-3929-AB47-BDDC-CD57A4F9C0F1}"/>
              </a:ext>
            </a:extLst>
          </p:cNvPr>
          <p:cNvSpPr/>
          <p:nvPr/>
        </p:nvSpPr>
        <p:spPr>
          <a:xfrm>
            <a:off x="1645920" y="3441231"/>
            <a:ext cx="2450592" cy="1661179"/>
          </a:xfrm>
          <a:prstGeom prst="arc">
            <a:avLst>
              <a:gd name="adj1" fmla="val 5437906"/>
              <a:gd name="adj2" fmla="val 10283489"/>
            </a:avLst>
          </a:prstGeom>
          <a:ln w="38100" cap="rnd">
            <a:solidFill>
              <a:schemeClr val="bg1">
                <a:lumMod val="65000"/>
              </a:schemeClr>
            </a:solidFill>
            <a:round/>
            <a:headEnd type="stealth"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prstClr val="white">
                  <a:lumMod val="65000"/>
                </a:prstClr>
              </a:solidFill>
              <a:effectLst/>
              <a:uLnTx/>
              <a:uFillTx/>
              <a:latin typeface="Source Sans Pro Light" panose="020B0403030403020204" pitchFamily="34" charset="0"/>
              <a:ea typeface="Source Sans Pro Light" panose="020B0403030403020204" pitchFamily="34" charset="0"/>
            </a:endParaRPr>
          </a:p>
        </p:txBody>
      </p:sp>
      <p:sp>
        <p:nvSpPr>
          <p:cNvPr id="84" name="Arc 83">
            <a:extLst>
              <a:ext uri="{FF2B5EF4-FFF2-40B4-BE49-F238E27FC236}">
                <a16:creationId xmlns:a16="http://schemas.microsoft.com/office/drawing/2014/main" id="{2678D34E-23A6-6C45-BC2B-14727042B083}"/>
              </a:ext>
            </a:extLst>
          </p:cNvPr>
          <p:cNvSpPr/>
          <p:nvPr/>
        </p:nvSpPr>
        <p:spPr>
          <a:xfrm>
            <a:off x="4626161" y="541901"/>
            <a:ext cx="4346660" cy="3192502"/>
          </a:xfrm>
          <a:prstGeom prst="arc">
            <a:avLst>
              <a:gd name="adj1" fmla="val 5111104"/>
              <a:gd name="adj2" fmla="val 10789446"/>
            </a:avLst>
          </a:prstGeom>
          <a:ln w="38100" cap="rnd">
            <a:solidFill>
              <a:schemeClr val="bg1">
                <a:lumMod val="65000"/>
              </a:schemeClr>
            </a:solidFill>
            <a:round/>
            <a:headEnd type="none" w="med" len="med"/>
            <a:tailEnd type="stealth"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prstClr val="white">
                  <a:lumMod val="65000"/>
                </a:prstClr>
              </a:solidFill>
              <a:effectLst/>
              <a:uLnTx/>
              <a:uFillTx/>
              <a:latin typeface="Source Sans Pro Light" panose="020B0403030403020204" pitchFamily="34" charset="0"/>
              <a:ea typeface="Source Sans Pro Light" panose="020B0403030403020204" pitchFamily="34" charset="0"/>
            </a:endParaRPr>
          </a:p>
        </p:txBody>
      </p:sp>
      <p:sp>
        <p:nvSpPr>
          <p:cNvPr id="85" name="Arc 84">
            <a:extLst>
              <a:ext uri="{FF2B5EF4-FFF2-40B4-BE49-F238E27FC236}">
                <a16:creationId xmlns:a16="http://schemas.microsoft.com/office/drawing/2014/main" id="{5356A625-AC07-924E-87EB-1F0AFAF24F51}"/>
              </a:ext>
            </a:extLst>
          </p:cNvPr>
          <p:cNvSpPr/>
          <p:nvPr/>
        </p:nvSpPr>
        <p:spPr>
          <a:xfrm>
            <a:off x="4488535" y="-594360"/>
            <a:ext cx="1810741" cy="5735956"/>
          </a:xfrm>
          <a:prstGeom prst="arc">
            <a:avLst>
              <a:gd name="adj1" fmla="val 5482970"/>
              <a:gd name="adj2" fmla="val 11208301"/>
            </a:avLst>
          </a:prstGeom>
          <a:ln w="38100" cap="rnd">
            <a:solidFill>
              <a:schemeClr val="bg1">
                <a:lumMod val="65000"/>
              </a:schemeClr>
            </a:solidFill>
            <a:round/>
            <a:headEnd type="none" w="med" len="med"/>
            <a:tailEnd type="stealth"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prstClr val="white">
                  <a:lumMod val="65000"/>
                </a:prstClr>
              </a:solidFill>
              <a:effectLst/>
              <a:uLnTx/>
              <a:uFillTx/>
              <a:latin typeface="Source Sans Pro Light" panose="020B0403030403020204" pitchFamily="34" charset="0"/>
              <a:ea typeface="Source Sans Pro Light" panose="020B0403030403020204" pitchFamily="34" charset="0"/>
            </a:endParaRPr>
          </a:p>
        </p:txBody>
      </p:sp>
      <p:sp>
        <p:nvSpPr>
          <p:cNvPr id="86" name="Arc 85">
            <a:extLst>
              <a:ext uri="{FF2B5EF4-FFF2-40B4-BE49-F238E27FC236}">
                <a16:creationId xmlns:a16="http://schemas.microsoft.com/office/drawing/2014/main" id="{036CEA77-D69E-2B4C-A0BE-391014D204F6}"/>
              </a:ext>
            </a:extLst>
          </p:cNvPr>
          <p:cNvSpPr/>
          <p:nvPr/>
        </p:nvSpPr>
        <p:spPr>
          <a:xfrm>
            <a:off x="5103689" y="3480417"/>
            <a:ext cx="2450592" cy="1661179"/>
          </a:xfrm>
          <a:prstGeom prst="arc">
            <a:avLst>
              <a:gd name="adj1" fmla="val 668542"/>
              <a:gd name="adj2" fmla="val 6112609"/>
            </a:avLst>
          </a:prstGeom>
          <a:ln w="38100" cap="rnd">
            <a:solidFill>
              <a:schemeClr val="bg1">
                <a:lumMod val="65000"/>
              </a:schemeClr>
            </a:solidFill>
            <a:round/>
            <a:headEnd type="stealth"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prstClr val="white">
                  <a:lumMod val="65000"/>
                </a:prstClr>
              </a:solidFill>
              <a:effectLst/>
              <a:uLnTx/>
              <a:uFillTx/>
              <a:latin typeface="Source Sans Pro Light" panose="020B0403030403020204" pitchFamily="34" charset="0"/>
              <a:ea typeface="Source Sans Pro Light" panose="020B0403030403020204" pitchFamily="34" charset="0"/>
            </a:endParaRPr>
          </a:p>
        </p:txBody>
      </p:sp>
      <p:sp>
        <p:nvSpPr>
          <p:cNvPr id="87" name="Arc 86">
            <a:extLst>
              <a:ext uri="{FF2B5EF4-FFF2-40B4-BE49-F238E27FC236}">
                <a16:creationId xmlns:a16="http://schemas.microsoft.com/office/drawing/2014/main" id="{174CF309-75CB-CE4F-B34B-18A0A0B7D1D0}"/>
              </a:ext>
            </a:extLst>
          </p:cNvPr>
          <p:cNvSpPr/>
          <p:nvPr/>
        </p:nvSpPr>
        <p:spPr>
          <a:xfrm>
            <a:off x="6294356" y="1892379"/>
            <a:ext cx="1401634" cy="1694616"/>
          </a:xfrm>
          <a:prstGeom prst="arc">
            <a:avLst>
              <a:gd name="adj1" fmla="val 5621322"/>
              <a:gd name="adj2" fmla="val 9220705"/>
            </a:avLst>
          </a:prstGeom>
          <a:ln w="38100" cap="rnd">
            <a:solidFill>
              <a:schemeClr val="bg1">
                <a:lumMod val="65000"/>
              </a:schemeClr>
            </a:solidFill>
            <a:round/>
            <a:headEnd type="none" w="med" len="med"/>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prstClr val="white">
                  <a:lumMod val="65000"/>
                </a:prstClr>
              </a:solidFill>
              <a:effectLst/>
              <a:uLnTx/>
              <a:uFillTx/>
              <a:latin typeface="Source Sans Pro Light" panose="020B0403030403020204" pitchFamily="34" charset="0"/>
              <a:ea typeface="Source Sans Pro Light" panose="020B0403030403020204" pitchFamily="34" charset="0"/>
            </a:endParaRPr>
          </a:p>
        </p:txBody>
      </p:sp>
      <p:sp>
        <p:nvSpPr>
          <p:cNvPr id="88" name="Arc 87">
            <a:extLst>
              <a:ext uri="{FF2B5EF4-FFF2-40B4-BE49-F238E27FC236}">
                <a16:creationId xmlns:a16="http://schemas.microsoft.com/office/drawing/2014/main" id="{C0EBDACA-76E8-1A44-9190-7349064FCF20}"/>
              </a:ext>
            </a:extLst>
          </p:cNvPr>
          <p:cNvSpPr/>
          <p:nvPr/>
        </p:nvSpPr>
        <p:spPr>
          <a:xfrm rot="19404931">
            <a:off x="3347374" y="3100730"/>
            <a:ext cx="3221596" cy="2165435"/>
          </a:xfrm>
          <a:prstGeom prst="arc">
            <a:avLst>
              <a:gd name="adj1" fmla="val 6469475"/>
              <a:gd name="adj2" fmla="val 10789446"/>
            </a:avLst>
          </a:prstGeom>
          <a:ln w="38100" cap="rnd">
            <a:solidFill>
              <a:schemeClr val="bg1">
                <a:lumMod val="65000"/>
              </a:schemeClr>
            </a:solidFill>
            <a:prstDash val="sysDot"/>
            <a:round/>
            <a:headEnd type="none" w="med" len="med"/>
            <a:tailEnd type="stealth"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prstClr val="white">
                  <a:lumMod val="65000"/>
                </a:prstClr>
              </a:solidFill>
              <a:effectLst/>
              <a:uLnTx/>
              <a:uFillTx/>
              <a:latin typeface="Source Sans Pro Light" panose="020B0403030403020204" pitchFamily="34" charset="0"/>
              <a:ea typeface="Source Sans Pro Light" panose="020B0403030403020204" pitchFamily="34" charset="0"/>
            </a:endParaRPr>
          </a:p>
        </p:txBody>
      </p:sp>
      <p:sp>
        <p:nvSpPr>
          <p:cNvPr id="89" name="Arc 88">
            <a:extLst>
              <a:ext uri="{FF2B5EF4-FFF2-40B4-BE49-F238E27FC236}">
                <a16:creationId xmlns:a16="http://schemas.microsoft.com/office/drawing/2014/main" id="{851843D6-2DA5-4046-92E2-FF81BEC3B871}"/>
              </a:ext>
            </a:extLst>
          </p:cNvPr>
          <p:cNvSpPr/>
          <p:nvPr/>
        </p:nvSpPr>
        <p:spPr>
          <a:xfrm>
            <a:off x="2722725" y="896112"/>
            <a:ext cx="6151614" cy="4325709"/>
          </a:xfrm>
          <a:prstGeom prst="arc">
            <a:avLst>
              <a:gd name="adj1" fmla="val 6287467"/>
              <a:gd name="adj2" fmla="val 10901838"/>
            </a:avLst>
          </a:prstGeom>
          <a:ln w="38100" cap="rnd">
            <a:solidFill>
              <a:schemeClr val="bg1">
                <a:lumMod val="65000"/>
              </a:schemeClr>
            </a:solidFill>
            <a:prstDash val="sysDot"/>
            <a:round/>
            <a:headEnd type="none" w="med" len="med"/>
            <a:tailEnd type="stealth"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prstClr val="white">
                  <a:lumMod val="65000"/>
                </a:prstClr>
              </a:solidFill>
              <a:effectLst/>
              <a:uLnTx/>
              <a:uFillTx/>
              <a:latin typeface="Source Sans Pro Light" panose="020B0403030403020204" pitchFamily="34" charset="0"/>
              <a:ea typeface="Source Sans Pro Light" panose="020B0403030403020204" pitchFamily="34" charset="0"/>
            </a:endParaRPr>
          </a:p>
        </p:txBody>
      </p:sp>
      <p:sp>
        <p:nvSpPr>
          <p:cNvPr id="90" name="Arc 89">
            <a:extLst>
              <a:ext uri="{FF2B5EF4-FFF2-40B4-BE49-F238E27FC236}">
                <a16:creationId xmlns:a16="http://schemas.microsoft.com/office/drawing/2014/main" id="{CA07E202-990E-AE43-B7A9-039B9DE61799}"/>
              </a:ext>
            </a:extLst>
          </p:cNvPr>
          <p:cNvSpPr/>
          <p:nvPr/>
        </p:nvSpPr>
        <p:spPr>
          <a:xfrm rot="20752325" flipH="1">
            <a:off x="1394590" y="420484"/>
            <a:ext cx="8174736" cy="3771536"/>
          </a:xfrm>
          <a:prstGeom prst="arc">
            <a:avLst>
              <a:gd name="adj1" fmla="val 719074"/>
              <a:gd name="adj2" fmla="val 7154243"/>
            </a:avLst>
          </a:prstGeom>
          <a:ln w="38100" cap="rnd">
            <a:solidFill>
              <a:schemeClr val="bg1">
                <a:lumMod val="65000"/>
              </a:schemeClr>
            </a:solidFill>
            <a:prstDash val="sysDot"/>
            <a:round/>
            <a:headEnd type="stealth"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prstClr val="white">
                  <a:lumMod val="65000"/>
                </a:prstClr>
              </a:solidFill>
              <a:effectLst/>
              <a:uLnTx/>
              <a:uFillTx/>
              <a:latin typeface="Source Sans Pro Light" panose="020B0403030403020204" pitchFamily="34" charset="0"/>
              <a:ea typeface="Source Sans Pro Light" panose="020B0403030403020204" pitchFamily="34" charset="0"/>
            </a:endParaRPr>
          </a:p>
        </p:txBody>
      </p:sp>
      <p:sp>
        <p:nvSpPr>
          <p:cNvPr id="74" name="Shape 192">
            <a:extLst>
              <a:ext uri="{FF2B5EF4-FFF2-40B4-BE49-F238E27FC236}">
                <a16:creationId xmlns:a16="http://schemas.microsoft.com/office/drawing/2014/main" id="{B4C08073-9114-C140-8953-347AD2A9F4E0}"/>
              </a:ext>
            </a:extLst>
          </p:cNvPr>
          <p:cNvSpPr txBox="1"/>
          <p:nvPr/>
        </p:nvSpPr>
        <p:spPr>
          <a:xfrm>
            <a:off x="421759" y="3268006"/>
            <a:ext cx="1651826" cy="923329"/>
          </a:xfrm>
          <a:prstGeom prst="rect">
            <a:avLst/>
          </a:prstGeom>
          <a:solidFill>
            <a:schemeClr val="lt1"/>
          </a:solidFill>
          <a:ln w="25400" cap="flat" cmpd="sng">
            <a:solidFill>
              <a:schemeClr val="accent2"/>
            </a:solidFill>
            <a:prstDash val="solid"/>
            <a:round/>
            <a:headEnd type="none" w="med" len="med"/>
            <a:tailEnd type="none" w="med" len="med"/>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1800" u="none" strike="noStrike" kern="0" cap="none" spc="0" normalizeH="0" baseline="0" noProof="0" dirty="0">
                <a:ln>
                  <a:noFill/>
                </a:ln>
                <a:solidFill>
                  <a:srgbClr val="000000"/>
                </a:solidFill>
                <a:effectLst/>
                <a:uLnTx/>
                <a:uFillTx/>
                <a:latin typeface="Source Sans Pro Light" panose="020B0403030403020204" pitchFamily="34" charset="0"/>
                <a:ea typeface="Source Sans Pro Light" panose="020B0403030403020204" pitchFamily="34" charset="0"/>
                <a:cs typeface="Calibri"/>
                <a:sym typeface="Calibri"/>
              </a:rPr>
              <a:t>Fitness trackers</a:t>
            </a:r>
          </a:p>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1800" u="none" strike="noStrike" kern="0" cap="none" spc="0" normalizeH="0" baseline="0" noProof="0" dirty="0">
                <a:ln>
                  <a:noFill/>
                </a:ln>
                <a:solidFill>
                  <a:srgbClr val="000000"/>
                </a:solidFill>
                <a:effectLst/>
                <a:uLnTx/>
                <a:uFillTx/>
                <a:latin typeface="Source Sans Pro Light" panose="020B0403030403020204" pitchFamily="34" charset="0"/>
                <a:ea typeface="Source Sans Pro Light" panose="020B0403030403020204" pitchFamily="34" charset="0"/>
                <a:cs typeface="Calibri"/>
                <a:sym typeface="Calibri"/>
              </a:rPr>
              <a:t>Home monitors</a:t>
            </a:r>
          </a:p>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1800" u="none" strike="noStrike" kern="0" cap="none" spc="0" normalizeH="0" baseline="0" noProof="0" dirty="0">
                <a:ln>
                  <a:noFill/>
                </a:ln>
                <a:solidFill>
                  <a:srgbClr val="000000"/>
                </a:solidFill>
                <a:effectLst/>
                <a:uLnTx/>
                <a:uFillTx/>
                <a:latin typeface="Source Sans Pro Light" panose="020B0403030403020204" pitchFamily="34" charset="0"/>
                <a:ea typeface="Source Sans Pro Light" panose="020B0403030403020204" pitchFamily="34" charset="0"/>
                <a:cs typeface="Calibri"/>
                <a:sym typeface="Calibri"/>
              </a:rPr>
              <a:t>Forums</a:t>
            </a:r>
          </a:p>
        </p:txBody>
      </p:sp>
      <p:sp>
        <p:nvSpPr>
          <p:cNvPr id="77" name="Shape 193">
            <a:extLst>
              <a:ext uri="{FF2B5EF4-FFF2-40B4-BE49-F238E27FC236}">
                <a16:creationId xmlns:a16="http://schemas.microsoft.com/office/drawing/2014/main" id="{9295C5B5-8B8A-6840-9517-C596DCD8EEB8}"/>
              </a:ext>
            </a:extLst>
          </p:cNvPr>
          <p:cNvSpPr txBox="1"/>
          <p:nvPr/>
        </p:nvSpPr>
        <p:spPr>
          <a:xfrm>
            <a:off x="5716227" y="4778721"/>
            <a:ext cx="659404" cy="369332"/>
          </a:xfrm>
          <a:prstGeom prst="rect">
            <a:avLst/>
          </a:prstGeom>
          <a:solidFill>
            <a:schemeClr val="lt1"/>
          </a:solidFill>
          <a:ln w="25400" cap="flat" cmpd="sng">
            <a:solidFill>
              <a:schemeClr val="accent2"/>
            </a:solidFill>
            <a:prstDash val="solid"/>
            <a:round/>
            <a:headEnd type="none" w="med" len="med"/>
            <a:tailEnd type="none" w="med" len="med"/>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1800" u="none" strike="noStrike" kern="0" cap="none" spc="0" normalizeH="0" baseline="0" noProof="0" dirty="0">
                <a:ln>
                  <a:noFill/>
                </a:ln>
                <a:solidFill>
                  <a:srgbClr val="000000"/>
                </a:solidFill>
                <a:effectLst/>
                <a:uLnTx/>
                <a:uFillTx/>
                <a:latin typeface="Source Sans Pro Light" panose="020B0403030403020204" pitchFamily="34" charset="0"/>
                <a:ea typeface="Source Sans Pro Light" panose="020B0403030403020204" pitchFamily="34" charset="0"/>
                <a:cs typeface="Calibri"/>
                <a:sym typeface="Calibri"/>
              </a:rPr>
              <a:t>Sales</a:t>
            </a:r>
          </a:p>
        </p:txBody>
      </p:sp>
      <p:sp>
        <p:nvSpPr>
          <p:cNvPr id="78" name="Shape 194">
            <a:extLst>
              <a:ext uri="{FF2B5EF4-FFF2-40B4-BE49-F238E27FC236}">
                <a16:creationId xmlns:a16="http://schemas.microsoft.com/office/drawing/2014/main" id="{B51E6F3A-AD21-1D43-B691-FA03CFD1222F}"/>
              </a:ext>
            </a:extLst>
          </p:cNvPr>
          <p:cNvSpPr txBox="1"/>
          <p:nvPr/>
        </p:nvSpPr>
        <p:spPr>
          <a:xfrm>
            <a:off x="3725900" y="1176561"/>
            <a:ext cx="1569660" cy="923329"/>
          </a:xfrm>
          <a:prstGeom prst="rect">
            <a:avLst/>
          </a:prstGeom>
          <a:solidFill>
            <a:schemeClr val="lt1"/>
          </a:solidFill>
          <a:ln w="25400" cap="flat" cmpd="sng">
            <a:solidFill>
              <a:schemeClr val="accent2"/>
            </a:solidFill>
            <a:prstDash val="solid"/>
            <a:round/>
            <a:headEnd type="none" w="med" len="med"/>
            <a:tailEnd type="none" w="med" len="med"/>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1800" u="none" strike="noStrike" kern="0" cap="none" spc="0" normalizeH="0" baseline="0" noProof="0" dirty="0">
                <a:ln>
                  <a:noFill/>
                </a:ln>
                <a:solidFill>
                  <a:srgbClr val="000000"/>
                </a:solidFill>
                <a:effectLst/>
                <a:uLnTx/>
                <a:uFillTx/>
                <a:latin typeface="Source Sans Pro Light" panose="020B0403030403020204" pitchFamily="34" charset="0"/>
                <a:ea typeface="Source Sans Pro Light" panose="020B0403030403020204" pitchFamily="34" charset="0"/>
                <a:cs typeface="Calibri"/>
                <a:sym typeface="Calibri"/>
              </a:rPr>
              <a:t>Health records</a:t>
            </a:r>
          </a:p>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1800" u="none" strike="noStrike" kern="0" cap="none" spc="0" normalizeH="0" baseline="0" noProof="0" dirty="0">
                <a:ln>
                  <a:noFill/>
                </a:ln>
                <a:solidFill>
                  <a:srgbClr val="000000"/>
                </a:solidFill>
                <a:effectLst/>
                <a:uLnTx/>
                <a:uFillTx/>
                <a:latin typeface="Source Sans Pro Light" panose="020B0403030403020204" pitchFamily="34" charset="0"/>
                <a:ea typeface="Source Sans Pro Light" panose="020B0403030403020204" pitchFamily="34" charset="0"/>
                <a:cs typeface="Calibri"/>
                <a:sym typeface="Calibri"/>
              </a:rPr>
              <a:t>Doctors notes</a:t>
            </a:r>
          </a:p>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1800" u="none" strike="noStrike" kern="0" cap="none" spc="0" normalizeH="0" baseline="0" noProof="0" dirty="0">
                <a:ln>
                  <a:noFill/>
                </a:ln>
                <a:solidFill>
                  <a:srgbClr val="000000"/>
                </a:solidFill>
                <a:effectLst/>
                <a:uLnTx/>
                <a:uFillTx/>
                <a:latin typeface="Source Sans Pro Light" panose="020B0403030403020204" pitchFamily="34" charset="0"/>
                <a:ea typeface="Source Sans Pro Light" panose="020B0403030403020204" pitchFamily="34" charset="0"/>
                <a:cs typeface="Calibri"/>
                <a:sym typeface="Calibri"/>
              </a:rPr>
              <a:t>Queries</a:t>
            </a:r>
          </a:p>
        </p:txBody>
      </p:sp>
      <p:sp>
        <p:nvSpPr>
          <p:cNvPr id="91" name="Shape 195">
            <a:extLst>
              <a:ext uri="{FF2B5EF4-FFF2-40B4-BE49-F238E27FC236}">
                <a16:creationId xmlns:a16="http://schemas.microsoft.com/office/drawing/2014/main" id="{9314D3BC-8265-9341-859C-D7B395D2E77C}"/>
              </a:ext>
            </a:extLst>
          </p:cNvPr>
          <p:cNvSpPr txBox="1"/>
          <p:nvPr/>
        </p:nvSpPr>
        <p:spPr>
          <a:xfrm>
            <a:off x="2119764" y="5006298"/>
            <a:ext cx="1995370" cy="646331"/>
          </a:xfrm>
          <a:prstGeom prst="rect">
            <a:avLst/>
          </a:prstGeom>
          <a:solidFill>
            <a:schemeClr val="lt1"/>
          </a:solidFill>
          <a:ln w="25400" cap="flat" cmpd="sng">
            <a:solidFill>
              <a:schemeClr val="accent2"/>
            </a:solidFill>
            <a:prstDash val="solid"/>
            <a:round/>
            <a:headEnd type="none" w="med" len="med"/>
            <a:tailEnd type="none" w="med" len="med"/>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1800" u="none" strike="noStrike" kern="0" cap="none" spc="0" normalizeH="0" baseline="0" noProof="0">
                <a:ln>
                  <a:noFill/>
                </a:ln>
                <a:solidFill>
                  <a:srgbClr val="000000"/>
                </a:solidFill>
                <a:effectLst/>
                <a:uLnTx/>
                <a:uFillTx/>
                <a:latin typeface="Source Sans Pro Light" panose="020B0403030403020204" pitchFamily="34" charset="0"/>
                <a:ea typeface="Source Sans Pro Light" panose="020B0403030403020204" pitchFamily="34" charset="0"/>
                <a:cs typeface="Calibri"/>
                <a:sym typeface="Calibri"/>
              </a:rPr>
              <a:t>Domain knowledge</a:t>
            </a:r>
          </a:p>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1800" u="none" strike="noStrike" kern="0" cap="none" spc="0" normalizeH="0" baseline="0" noProof="0">
                <a:ln>
                  <a:noFill/>
                </a:ln>
                <a:solidFill>
                  <a:srgbClr val="000000"/>
                </a:solidFill>
                <a:effectLst/>
                <a:uLnTx/>
                <a:uFillTx/>
                <a:latin typeface="Source Sans Pro Light" panose="020B0403030403020204" pitchFamily="34" charset="0"/>
                <a:ea typeface="Source Sans Pro Light" panose="020B0403030403020204" pitchFamily="34" charset="0"/>
                <a:cs typeface="Calibri"/>
                <a:sym typeface="Calibri"/>
              </a:rPr>
              <a:t>Public databases</a:t>
            </a:r>
          </a:p>
        </p:txBody>
      </p:sp>
      <p:sp>
        <p:nvSpPr>
          <p:cNvPr id="92" name="Shape 196">
            <a:extLst>
              <a:ext uri="{FF2B5EF4-FFF2-40B4-BE49-F238E27FC236}">
                <a16:creationId xmlns:a16="http://schemas.microsoft.com/office/drawing/2014/main" id="{175D8BA0-ECD4-3E45-BD49-68DC7CD3CBAB}"/>
              </a:ext>
            </a:extLst>
          </p:cNvPr>
          <p:cNvSpPr txBox="1"/>
          <p:nvPr/>
        </p:nvSpPr>
        <p:spPr>
          <a:xfrm>
            <a:off x="6842833" y="3476535"/>
            <a:ext cx="1995370" cy="369332"/>
          </a:xfrm>
          <a:prstGeom prst="rect">
            <a:avLst/>
          </a:prstGeom>
          <a:solidFill>
            <a:schemeClr val="lt1"/>
          </a:solidFill>
          <a:ln w="25400" cap="flat" cmpd="sng">
            <a:solidFill>
              <a:schemeClr val="accent2"/>
            </a:solidFill>
            <a:prstDash val="solid"/>
            <a:round/>
            <a:headEnd type="none" w="med" len="med"/>
            <a:tailEnd type="none" w="med" len="med"/>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1800" u="none" strike="noStrike" kern="0" cap="none" spc="0" normalizeH="0" baseline="0" noProof="0">
                <a:ln>
                  <a:noFill/>
                </a:ln>
                <a:solidFill>
                  <a:srgbClr val="000000"/>
                </a:solidFill>
                <a:effectLst/>
                <a:uLnTx/>
                <a:uFillTx/>
                <a:latin typeface="Source Sans Pro Light" panose="020B0403030403020204" pitchFamily="34" charset="0"/>
                <a:ea typeface="Source Sans Pro Light" panose="020B0403030403020204" pitchFamily="34" charset="0"/>
                <a:cs typeface="Calibri"/>
                <a:sym typeface="Calibri"/>
              </a:rPr>
              <a:t>Domain knowledge</a:t>
            </a:r>
          </a:p>
        </p:txBody>
      </p:sp>
      <p:sp>
        <p:nvSpPr>
          <p:cNvPr id="93" name="Shape 197">
            <a:extLst>
              <a:ext uri="{FF2B5EF4-FFF2-40B4-BE49-F238E27FC236}">
                <a16:creationId xmlns:a16="http://schemas.microsoft.com/office/drawing/2014/main" id="{302F5B7F-D624-7341-80E0-0FE93F7475E8}"/>
              </a:ext>
            </a:extLst>
          </p:cNvPr>
          <p:cNvSpPr txBox="1"/>
          <p:nvPr/>
        </p:nvSpPr>
        <p:spPr>
          <a:xfrm>
            <a:off x="6443792" y="966254"/>
            <a:ext cx="2634054" cy="923329"/>
          </a:xfrm>
          <a:prstGeom prst="rect">
            <a:avLst/>
          </a:prstGeom>
          <a:solidFill>
            <a:schemeClr val="lt1"/>
          </a:solidFill>
          <a:ln w="25400" cap="flat" cmpd="sng">
            <a:solidFill>
              <a:schemeClr val="accent2"/>
            </a:solidFill>
            <a:prstDash val="solid"/>
            <a:round/>
            <a:headEnd type="none" w="med" len="med"/>
            <a:tailEnd type="none" w="med" len="med"/>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1800" u="none" strike="noStrike" kern="0" cap="none" spc="0" normalizeH="0" baseline="0" noProof="0" dirty="0">
                <a:ln>
                  <a:noFill/>
                </a:ln>
                <a:solidFill>
                  <a:srgbClr val="000000"/>
                </a:solidFill>
                <a:effectLst/>
                <a:uLnTx/>
                <a:uFillTx/>
                <a:latin typeface="Source Sans Pro Light" panose="020B0403030403020204" pitchFamily="34" charset="0"/>
                <a:ea typeface="Source Sans Pro Light" panose="020B0403030403020204" pitchFamily="34" charset="0"/>
                <a:cs typeface="Calibri"/>
                <a:sym typeface="Calibri"/>
              </a:rPr>
              <a:t>Census and demographics</a:t>
            </a:r>
          </a:p>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1800" u="none" strike="noStrike" kern="0" cap="none" spc="0" normalizeH="0" baseline="0" noProof="0" dirty="0">
                <a:ln>
                  <a:noFill/>
                </a:ln>
                <a:solidFill>
                  <a:srgbClr val="000000"/>
                </a:solidFill>
                <a:effectLst/>
                <a:uLnTx/>
                <a:uFillTx/>
                <a:latin typeface="Source Sans Pro Light" panose="020B0403030403020204" pitchFamily="34" charset="0"/>
                <a:ea typeface="Source Sans Pro Light" panose="020B0403030403020204" pitchFamily="34" charset="0"/>
                <a:cs typeface="Calibri"/>
                <a:sym typeface="Calibri"/>
              </a:rPr>
              <a:t>Epidemiological data</a:t>
            </a:r>
          </a:p>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1800" u="none" strike="noStrike" kern="0" cap="none" spc="0" normalizeH="0" baseline="0" noProof="0" dirty="0">
                <a:ln>
                  <a:noFill/>
                </a:ln>
                <a:solidFill>
                  <a:srgbClr val="000000"/>
                </a:solidFill>
                <a:effectLst/>
                <a:uLnTx/>
                <a:uFillTx/>
                <a:latin typeface="Source Sans Pro Light" panose="020B0403030403020204" pitchFamily="34" charset="0"/>
                <a:ea typeface="Source Sans Pro Light" panose="020B0403030403020204" pitchFamily="34" charset="0"/>
                <a:cs typeface="Calibri"/>
                <a:sym typeface="Calibri"/>
              </a:rPr>
              <a:t>Economic data</a:t>
            </a:r>
          </a:p>
        </p:txBody>
      </p:sp>
      <p:sp>
        <p:nvSpPr>
          <p:cNvPr id="94" name="Shape 198">
            <a:extLst>
              <a:ext uri="{FF2B5EF4-FFF2-40B4-BE49-F238E27FC236}">
                <a16:creationId xmlns:a16="http://schemas.microsoft.com/office/drawing/2014/main" id="{26A7DCE8-8CC2-304A-9C86-CC48B2BA4161}"/>
              </a:ext>
            </a:extLst>
          </p:cNvPr>
          <p:cNvSpPr txBox="1"/>
          <p:nvPr/>
        </p:nvSpPr>
        <p:spPr>
          <a:xfrm>
            <a:off x="7978143" y="1610999"/>
            <a:ext cx="1468670" cy="646331"/>
          </a:xfrm>
          <a:prstGeom prst="rect">
            <a:avLst/>
          </a:prstGeom>
          <a:solidFill>
            <a:schemeClr val="lt1"/>
          </a:solidFill>
          <a:ln w="25400" cap="flat" cmpd="sng">
            <a:solidFill>
              <a:schemeClr val="accent4"/>
            </a:solidFill>
            <a:prstDash val="solid"/>
            <a:round/>
            <a:headEnd type="none" w="med" len="med"/>
            <a:tailEnd type="none" w="med" len="med"/>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1800" u="none" strike="noStrike" kern="0" cap="none" spc="0" normalizeH="0" baseline="0" noProof="0" dirty="0">
                <a:ln>
                  <a:noFill/>
                </a:ln>
                <a:solidFill>
                  <a:srgbClr val="000000"/>
                </a:solidFill>
                <a:effectLst/>
                <a:uLnTx/>
                <a:uFillTx/>
                <a:latin typeface="Source Sans Pro Light" panose="020B0403030403020204" pitchFamily="34" charset="0"/>
                <a:ea typeface="Source Sans Pro Light" panose="020B0403030403020204" pitchFamily="34" charset="0"/>
                <a:cs typeface="Calibri"/>
                <a:sym typeface="Calibri"/>
              </a:rPr>
              <a:t>Public</a:t>
            </a:r>
            <a:r>
              <a:rPr lang="en-US" sz="1800" dirty="0">
                <a:latin typeface="Source Sans Pro Light" panose="020B0403030403020204" pitchFamily="34" charset="0"/>
                <a:ea typeface="Source Sans Pro Light" panose="020B0403030403020204" pitchFamily="34" charset="0"/>
                <a:cs typeface="Calibri"/>
                <a:sym typeface="Calibri"/>
              </a:rPr>
              <a:t> </a:t>
            </a:r>
            <a:r>
              <a:rPr kumimoji="0" lang="en-US" sz="1800" u="none" strike="noStrike" kern="0" cap="none" spc="0" normalizeH="0" baseline="0" noProof="0" dirty="0">
                <a:ln>
                  <a:noFill/>
                </a:ln>
                <a:solidFill>
                  <a:srgbClr val="000000"/>
                </a:solidFill>
                <a:effectLst/>
                <a:uLnTx/>
                <a:uFillTx/>
                <a:latin typeface="Source Sans Pro Light" panose="020B0403030403020204" pitchFamily="34" charset="0"/>
                <a:ea typeface="Source Sans Pro Light" panose="020B0403030403020204" pitchFamily="34" charset="0"/>
                <a:cs typeface="Calibri"/>
                <a:sym typeface="Calibri"/>
              </a:rPr>
              <a:t>Policy making</a:t>
            </a:r>
          </a:p>
        </p:txBody>
      </p:sp>
      <p:sp>
        <p:nvSpPr>
          <p:cNvPr id="95" name="Shape 199">
            <a:extLst>
              <a:ext uri="{FF2B5EF4-FFF2-40B4-BE49-F238E27FC236}">
                <a16:creationId xmlns:a16="http://schemas.microsoft.com/office/drawing/2014/main" id="{942E2421-EB30-3B48-9B29-2C3F3B20BEAC}"/>
              </a:ext>
            </a:extLst>
          </p:cNvPr>
          <p:cNvSpPr txBox="1"/>
          <p:nvPr/>
        </p:nvSpPr>
        <p:spPr>
          <a:xfrm>
            <a:off x="221388" y="1458037"/>
            <a:ext cx="2126228" cy="646331"/>
          </a:xfrm>
          <a:prstGeom prst="rect">
            <a:avLst/>
          </a:prstGeom>
          <a:solidFill>
            <a:schemeClr val="lt1"/>
          </a:solidFill>
          <a:ln w="25400" cap="flat" cmpd="sng">
            <a:solidFill>
              <a:schemeClr val="accent4"/>
            </a:solidFill>
            <a:prstDash val="solid"/>
            <a:round/>
            <a:headEnd type="none" w="med" len="med"/>
            <a:tailEnd type="none" w="med" len="med"/>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1800" u="none" strike="noStrike" kern="0" cap="none" spc="0" normalizeH="0" baseline="0" noProof="0" dirty="0">
                <a:ln>
                  <a:noFill/>
                </a:ln>
                <a:solidFill>
                  <a:srgbClr val="000000"/>
                </a:solidFill>
                <a:effectLst/>
                <a:uLnTx/>
                <a:uFillTx/>
                <a:latin typeface="Source Sans Pro Light" panose="020B0403030403020204" pitchFamily="34" charset="0"/>
                <a:ea typeface="Source Sans Pro Light" panose="020B0403030403020204" pitchFamily="34" charset="0"/>
                <a:cs typeface="Calibri"/>
                <a:sym typeface="Calibri"/>
              </a:rPr>
              <a:t>Business intelligence</a:t>
            </a:r>
          </a:p>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1800" u="none" strike="noStrike" kern="0" cap="none" spc="0" normalizeH="0" baseline="0" noProof="0" dirty="0">
                <a:ln>
                  <a:noFill/>
                </a:ln>
                <a:solidFill>
                  <a:srgbClr val="000000"/>
                </a:solidFill>
                <a:effectLst/>
                <a:uLnTx/>
                <a:uFillTx/>
                <a:latin typeface="Source Sans Pro Light" panose="020B0403030403020204" pitchFamily="34" charset="0"/>
                <a:ea typeface="Source Sans Pro Light" panose="020B0403030403020204" pitchFamily="34" charset="0"/>
                <a:cs typeface="Calibri"/>
                <a:sym typeface="Calibri"/>
              </a:rPr>
              <a:t>billing</a:t>
            </a:r>
          </a:p>
        </p:txBody>
      </p:sp>
      <p:sp>
        <p:nvSpPr>
          <p:cNvPr id="96" name="Shape 200">
            <a:extLst>
              <a:ext uri="{FF2B5EF4-FFF2-40B4-BE49-F238E27FC236}">
                <a16:creationId xmlns:a16="http://schemas.microsoft.com/office/drawing/2014/main" id="{2EAF4BD2-4B37-F442-A6C9-EABB2145E3EF}"/>
              </a:ext>
            </a:extLst>
          </p:cNvPr>
          <p:cNvSpPr txBox="1"/>
          <p:nvPr/>
        </p:nvSpPr>
        <p:spPr>
          <a:xfrm>
            <a:off x="4642425" y="1792377"/>
            <a:ext cx="1226568" cy="923329"/>
          </a:xfrm>
          <a:prstGeom prst="rect">
            <a:avLst/>
          </a:prstGeom>
          <a:solidFill>
            <a:schemeClr val="lt1"/>
          </a:solidFill>
          <a:ln w="25400" cap="flat" cmpd="sng">
            <a:solidFill>
              <a:schemeClr val="accent4"/>
            </a:solidFill>
            <a:prstDash val="solid"/>
            <a:round/>
            <a:headEnd type="none" w="med" len="med"/>
            <a:tailEnd type="none" w="med" len="med"/>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1800" u="none" strike="noStrike" kern="0" cap="none" spc="0" normalizeH="0" baseline="0" noProof="0">
                <a:ln>
                  <a:noFill/>
                </a:ln>
                <a:solidFill>
                  <a:srgbClr val="000000"/>
                </a:solidFill>
                <a:effectLst/>
                <a:uLnTx/>
                <a:uFillTx/>
                <a:latin typeface="Source Sans Pro Light" panose="020B0403030403020204" pitchFamily="34" charset="0"/>
                <a:ea typeface="Source Sans Pro Light" panose="020B0403030403020204" pitchFamily="34" charset="0"/>
                <a:cs typeface="Calibri"/>
                <a:sym typeface="Calibri"/>
              </a:rPr>
              <a:t>Operations</a:t>
            </a:r>
          </a:p>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1800" u="none" strike="noStrike" kern="0" cap="none" spc="0" normalizeH="0" baseline="0" noProof="0">
                <a:ln>
                  <a:noFill/>
                </a:ln>
                <a:solidFill>
                  <a:srgbClr val="000000"/>
                </a:solidFill>
                <a:effectLst/>
                <a:uLnTx/>
                <a:uFillTx/>
                <a:latin typeface="Source Sans Pro Light" panose="020B0403030403020204" pitchFamily="34" charset="0"/>
                <a:ea typeface="Source Sans Pro Light" panose="020B0403030403020204" pitchFamily="34" charset="0"/>
                <a:cs typeface="Calibri"/>
                <a:sym typeface="Calibri"/>
              </a:rPr>
              <a:t>Quality</a:t>
            </a:r>
          </a:p>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1800" u="none" strike="noStrike" kern="0" cap="none" spc="0" normalizeH="0" baseline="0" noProof="0">
                <a:ln>
                  <a:noFill/>
                </a:ln>
                <a:solidFill>
                  <a:srgbClr val="000000"/>
                </a:solidFill>
                <a:effectLst/>
                <a:uLnTx/>
                <a:uFillTx/>
                <a:latin typeface="Source Sans Pro Light" panose="020B0403030403020204" pitchFamily="34" charset="0"/>
                <a:ea typeface="Source Sans Pro Light" panose="020B0403030403020204" pitchFamily="34" charset="0"/>
                <a:cs typeface="Calibri"/>
                <a:sym typeface="Calibri"/>
              </a:rPr>
              <a:t>Billing</a:t>
            </a:r>
          </a:p>
        </p:txBody>
      </p:sp>
      <p:sp>
        <p:nvSpPr>
          <p:cNvPr id="97" name="Shape 201">
            <a:extLst>
              <a:ext uri="{FF2B5EF4-FFF2-40B4-BE49-F238E27FC236}">
                <a16:creationId xmlns:a16="http://schemas.microsoft.com/office/drawing/2014/main" id="{72E0A607-6411-574A-8ACA-10B5F072D8E3}"/>
              </a:ext>
            </a:extLst>
          </p:cNvPr>
          <p:cNvSpPr txBox="1"/>
          <p:nvPr/>
        </p:nvSpPr>
        <p:spPr>
          <a:xfrm>
            <a:off x="5697222" y="5186523"/>
            <a:ext cx="1226568" cy="646331"/>
          </a:xfrm>
          <a:prstGeom prst="rect">
            <a:avLst/>
          </a:prstGeom>
          <a:solidFill>
            <a:schemeClr val="lt1"/>
          </a:solidFill>
          <a:ln w="25400" cap="flat" cmpd="sng">
            <a:solidFill>
              <a:schemeClr val="accent4"/>
            </a:solidFill>
            <a:prstDash val="solid"/>
            <a:round/>
            <a:headEnd type="none" w="med" len="med"/>
            <a:tailEnd type="none" w="med" len="med"/>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1800" u="none" strike="noStrike" kern="0" cap="none" spc="0" normalizeH="0" baseline="0" noProof="0">
                <a:ln>
                  <a:noFill/>
                </a:ln>
                <a:solidFill>
                  <a:srgbClr val="000000"/>
                </a:solidFill>
                <a:effectLst/>
                <a:uLnTx/>
                <a:uFillTx/>
                <a:latin typeface="Source Sans Pro Light" panose="020B0403030403020204" pitchFamily="34" charset="0"/>
                <a:ea typeface="Source Sans Pro Light" panose="020B0403030403020204" pitchFamily="34" charset="0"/>
                <a:cs typeface="Calibri"/>
                <a:sym typeface="Calibri"/>
              </a:rPr>
              <a:t>Operations</a:t>
            </a:r>
          </a:p>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1800" u="none" strike="noStrike" kern="0" cap="none" spc="0" normalizeH="0" baseline="0" noProof="0">
                <a:ln>
                  <a:noFill/>
                </a:ln>
                <a:solidFill>
                  <a:srgbClr val="000000"/>
                </a:solidFill>
                <a:effectLst/>
                <a:uLnTx/>
                <a:uFillTx/>
                <a:latin typeface="Source Sans Pro Light" panose="020B0403030403020204" pitchFamily="34" charset="0"/>
                <a:ea typeface="Source Sans Pro Light" panose="020B0403030403020204" pitchFamily="34" charset="0"/>
                <a:cs typeface="Calibri"/>
                <a:sym typeface="Calibri"/>
              </a:rPr>
              <a:t>Marketing</a:t>
            </a:r>
          </a:p>
        </p:txBody>
      </p:sp>
      <p:sp>
        <p:nvSpPr>
          <p:cNvPr id="98" name="Shape 202">
            <a:extLst>
              <a:ext uri="{FF2B5EF4-FFF2-40B4-BE49-F238E27FC236}">
                <a16:creationId xmlns:a16="http://schemas.microsoft.com/office/drawing/2014/main" id="{D2E3E048-6D79-4B49-8808-65A65FFDEAEE}"/>
              </a:ext>
            </a:extLst>
          </p:cNvPr>
          <p:cNvSpPr txBox="1"/>
          <p:nvPr/>
        </p:nvSpPr>
        <p:spPr>
          <a:xfrm>
            <a:off x="1324569" y="3871067"/>
            <a:ext cx="1838965" cy="646331"/>
          </a:xfrm>
          <a:prstGeom prst="rect">
            <a:avLst/>
          </a:prstGeom>
          <a:solidFill>
            <a:schemeClr val="lt1"/>
          </a:solidFill>
          <a:ln w="25400" cap="flat" cmpd="sng">
            <a:solidFill>
              <a:schemeClr val="accent4"/>
            </a:solidFill>
            <a:prstDash val="solid"/>
            <a:round/>
            <a:headEnd type="none" w="med" len="med"/>
            <a:tailEnd type="none" w="med" len="med"/>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1800" u="none" strike="noStrike" kern="0" cap="none" spc="0" normalizeH="0" baseline="0" noProof="0">
                <a:ln>
                  <a:noFill/>
                </a:ln>
                <a:solidFill>
                  <a:srgbClr val="000000"/>
                </a:solidFill>
                <a:effectLst/>
                <a:uLnTx/>
                <a:uFillTx/>
                <a:latin typeface="Source Sans Pro Light" panose="020B0403030403020204" pitchFamily="34" charset="0"/>
                <a:ea typeface="Source Sans Pro Light" panose="020B0403030403020204" pitchFamily="34" charset="0"/>
                <a:cs typeface="Calibri"/>
                <a:sym typeface="Calibri"/>
              </a:rPr>
              <a:t>Personal interest</a:t>
            </a:r>
          </a:p>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1800" u="none" strike="noStrike" kern="0" cap="none" spc="0" normalizeH="0" baseline="0" noProof="0">
                <a:ln>
                  <a:noFill/>
                </a:ln>
                <a:solidFill>
                  <a:srgbClr val="000000"/>
                </a:solidFill>
                <a:effectLst/>
                <a:uLnTx/>
                <a:uFillTx/>
                <a:latin typeface="Source Sans Pro Light" panose="020B0403030403020204" pitchFamily="34" charset="0"/>
                <a:ea typeface="Source Sans Pro Light" panose="020B0403030403020204" pitchFamily="34" charset="0"/>
                <a:cs typeface="Calibri"/>
                <a:sym typeface="Calibri"/>
              </a:rPr>
              <a:t>Caregiver records</a:t>
            </a:r>
          </a:p>
        </p:txBody>
      </p:sp>
      <p:sp>
        <p:nvSpPr>
          <p:cNvPr id="99" name="Shape 203">
            <a:extLst>
              <a:ext uri="{FF2B5EF4-FFF2-40B4-BE49-F238E27FC236}">
                <a16:creationId xmlns:a16="http://schemas.microsoft.com/office/drawing/2014/main" id="{457CA8E1-4AFC-C34A-8702-655F6A3C836B}"/>
              </a:ext>
            </a:extLst>
          </p:cNvPr>
          <p:cNvSpPr txBox="1"/>
          <p:nvPr/>
        </p:nvSpPr>
        <p:spPr>
          <a:xfrm>
            <a:off x="2971754" y="5576587"/>
            <a:ext cx="1777161" cy="646331"/>
          </a:xfrm>
          <a:prstGeom prst="rect">
            <a:avLst/>
          </a:prstGeom>
          <a:solidFill>
            <a:schemeClr val="lt1"/>
          </a:solidFill>
          <a:ln w="25400" cap="flat" cmpd="sng">
            <a:solidFill>
              <a:schemeClr val="accent4"/>
            </a:solidFill>
            <a:prstDash val="solid"/>
            <a:round/>
            <a:headEnd type="none" w="med" len="med"/>
            <a:tailEnd type="none" w="med" len="med"/>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1800" u="none" strike="noStrike" kern="0" cap="none" spc="0" normalizeH="0" baseline="0" noProof="0">
                <a:ln>
                  <a:noFill/>
                </a:ln>
                <a:solidFill>
                  <a:srgbClr val="000000"/>
                </a:solidFill>
                <a:effectLst/>
                <a:uLnTx/>
                <a:uFillTx/>
                <a:latin typeface="Source Sans Pro Light" panose="020B0403030403020204" pitchFamily="34" charset="0"/>
                <a:ea typeface="Source Sans Pro Light" panose="020B0403030403020204" pitchFamily="34" charset="0"/>
                <a:cs typeface="Calibri"/>
                <a:sym typeface="Calibri"/>
              </a:rPr>
              <a:t>Public use</a:t>
            </a:r>
          </a:p>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1800" u="none" strike="noStrike" kern="0" cap="none" spc="0" normalizeH="0" baseline="0" noProof="0">
                <a:ln>
                  <a:noFill/>
                </a:ln>
                <a:solidFill>
                  <a:srgbClr val="000000"/>
                </a:solidFill>
                <a:effectLst/>
                <a:uLnTx/>
                <a:uFillTx/>
                <a:latin typeface="Source Sans Pro Light" panose="020B0403030403020204" pitchFamily="34" charset="0"/>
                <a:ea typeface="Source Sans Pro Light" panose="020B0403030403020204" pitchFamily="34" charset="0"/>
                <a:cs typeface="Calibri"/>
                <a:sym typeface="Calibri"/>
              </a:rPr>
              <a:t>Professional gain</a:t>
            </a:r>
          </a:p>
        </p:txBody>
      </p:sp>
      <p:sp>
        <p:nvSpPr>
          <p:cNvPr id="100" name="Shape 204">
            <a:extLst>
              <a:ext uri="{FF2B5EF4-FFF2-40B4-BE49-F238E27FC236}">
                <a16:creationId xmlns:a16="http://schemas.microsoft.com/office/drawing/2014/main" id="{DB756647-6BEB-9E4D-B79A-A8624207F013}"/>
              </a:ext>
            </a:extLst>
          </p:cNvPr>
          <p:cNvSpPr txBox="1"/>
          <p:nvPr/>
        </p:nvSpPr>
        <p:spPr>
          <a:xfrm>
            <a:off x="6849593" y="3901770"/>
            <a:ext cx="2126228" cy="646331"/>
          </a:xfrm>
          <a:prstGeom prst="rect">
            <a:avLst/>
          </a:prstGeom>
          <a:solidFill>
            <a:schemeClr val="lt1"/>
          </a:solidFill>
          <a:ln w="25400" cap="flat" cmpd="sng">
            <a:solidFill>
              <a:schemeClr val="accent4"/>
            </a:solidFill>
            <a:prstDash val="solid"/>
            <a:round/>
            <a:headEnd type="none" w="med" len="med"/>
            <a:tailEnd type="none" w="med" len="med"/>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1800" u="none" strike="noStrike" kern="0" cap="none" spc="0" normalizeH="0" baseline="0" noProof="0">
                <a:ln>
                  <a:noFill/>
                </a:ln>
                <a:solidFill>
                  <a:srgbClr val="000000"/>
                </a:solidFill>
                <a:effectLst/>
                <a:uLnTx/>
                <a:uFillTx/>
                <a:latin typeface="Source Sans Pro Light" panose="020B0403030403020204" pitchFamily="34" charset="0"/>
                <a:ea typeface="Source Sans Pro Light" panose="020B0403030403020204" pitchFamily="34" charset="0"/>
                <a:cs typeface="Calibri"/>
                <a:sym typeface="Calibri"/>
              </a:rPr>
              <a:t>Marketing</a:t>
            </a:r>
          </a:p>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1800" u="none" strike="noStrike" kern="0" cap="none" spc="0" normalizeH="0" baseline="0" noProof="0">
                <a:ln>
                  <a:noFill/>
                </a:ln>
                <a:solidFill>
                  <a:srgbClr val="000000"/>
                </a:solidFill>
                <a:effectLst/>
                <a:uLnTx/>
                <a:uFillTx/>
                <a:latin typeface="Source Sans Pro Light" panose="020B0403030403020204" pitchFamily="34" charset="0"/>
                <a:ea typeface="Source Sans Pro Light" panose="020B0403030403020204" pitchFamily="34" charset="0"/>
                <a:cs typeface="Calibri"/>
                <a:sym typeface="Calibri"/>
              </a:rPr>
              <a:t>Business intelligence</a:t>
            </a:r>
          </a:p>
        </p:txBody>
      </p:sp>
      <p:sp>
        <p:nvSpPr>
          <p:cNvPr id="73" name="Shape 191">
            <a:extLst>
              <a:ext uri="{FF2B5EF4-FFF2-40B4-BE49-F238E27FC236}">
                <a16:creationId xmlns:a16="http://schemas.microsoft.com/office/drawing/2014/main" id="{9115EED4-3FED-4E47-8E7A-FE53F34667D6}"/>
              </a:ext>
            </a:extLst>
          </p:cNvPr>
          <p:cNvSpPr txBox="1"/>
          <p:nvPr/>
        </p:nvSpPr>
        <p:spPr>
          <a:xfrm>
            <a:off x="1452518" y="1944648"/>
            <a:ext cx="774571" cy="369332"/>
          </a:xfrm>
          <a:prstGeom prst="rect">
            <a:avLst/>
          </a:prstGeom>
          <a:solidFill>
            <a:schemeClr val="lt1"/>
          </a:solidFill>
          <a:ln w="25400" cap="flat" cmpd="sng">
            <a:solidFill>
              <a:schemeClr val="accent2"/>
            </a:solidFill>
            <a:prstDash val="solid"/>
            <a:round/>
            <a:headEnd type="none" w="med" len="med"/>
            <a:tailEnd type="none" w="med" len="med"/>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1800" u="none" strike="noStrike" kern="0" cap="none" spc="0" normalizeH="0" baseline="0" noProof="0" dirty="0">
                <a:ln>
                  <a:noFill/>
                </a:ln>
                <a:solidFill>
                  <a:srgbClr val="000000"/>
                </a:solidFill>
                <a:effectLst/>
                <a:uLnTx/>
                <a:uFillTx/>
                <a:latin typeface="Source Sans Pro Light" panose="020B0403030403020204" pitchFamily="34" charset="0"/>
                <a:ea typeface="Source Sans Pro Light" panose="020B0403030403020204" pitchFamily="34" charset="0"/>
                <a:cs typeface="Calibri"/>
                <a:sym typeface="Calibri"/>
              </a:rPr>
              <a:t>claims</a:t>
            </a:r>
          </a:p>
        </p:txBody>
      </p:sp>
    </p:spTree>
    <p:extLst>
      <p:ext uri="{BB962C8B-B14F-4D97-AF65-F5344CB8AC3E}">
        <p14:creationId xmlns:p14="http://schemas.microsoft.com/office/powerpoint/2010/main" val="1596443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7" grpId="0" animBg="1"/>
      <p:bldP spid="78"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7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C073C-2752-5A41-9423-EDD4C9CE0CFF}"/>
              </a:ext>
            </a:extLst>
          </p:cNvPr>
          <p:cNvSpPr>
            <a:spLocks noGrp="1"/>
          </p:cNvSpPr>
          <p:nvPr>
            <p:ph type="title"/>
          </p:nvPr>
        </p:nvSpPr>
        <p:spPr/>
        <p:txBody>
          <a:bodyPr anchor="ctr"/>
          <a:lstStyle/>
          <a:p>
            <a:pPr algn="ctr"/>
            <a:r>
              <a:rPr lang="en-US" dirty="0"/>
              <a:t>Finding problems worth solving</a:t>
            </a:r>
          </a:p>
        </p:txBody>
      </p:sp>
      <p:sp>
        <p:nvSpPr>
          <p:cNvPr id="3" name="Text Placeholder 2">
            <a:extLst>
              <a:ext uri="{FF2B5EF4-FFF2-40B4-BE49-F238E27FC236}">
                <a16:creationId xmlns:a16="http://schemas.microsoft.com/office/drawing/2014/main" id="{7B3646C0-695E-1945-8502-1AC0C1EF8F7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96118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Shape 133"/>
          <p:cNvPicPr preferRelativeResize="0"/>
          <p:nvPr/>
        </p:nvPicPr>
        <p:blipFill rotWithShape="1">
          <a:blip r:embed="rId3">
            <a:alphaModFix/>
          </a:blip>
          <a:srcRect t="6885"/>
          <a:stretch/>
        </p:blipFill>
        <p:spPr>
          <a:xfrm>
            <a:off x="1216970" y="1058784"/>
            <a:ext cx="6753225" cy="5578770"/>
          </a:xfrm>
          <a:prstGeom prst="rect">
            <a:avLst/>
          </a:prstGeom>
          <a:noFill/>
          <a:ln>
            <a:noFill/>
          </a:ln>
        </p:spPr>
      </p:pic>
      <p:sp>
        <p:nvSpPr>
          <p:cNvPr id="134" name="Shape 134"/>
          <p:cNvSpPr txBox="1">
            <a:spLocks noGrp="1"/>
          </p:cNvSpPr>
          <p:nvPr>
            <p:ph type="title"/>
          </p:nvPr>
        </p:nvSpPr>
        <p:spPr>
          <a:xfrm>
            <a:off x="0" y="0"/>
            <a:ext cx="8686800" cy="1143000"/>
          </a:xfrm>
          <a:noFill/>
          <a:ln>
            <a:noFill/>
          </a:ln>
        </p:spPr>
        <p:txBody>
          <a:bodyPr lIns="91425" tIns="45700" rIns="91425" bIns="45700" anchor="t" anchorCtr="0">
            <a:noAutofit/>
          </a:bodyPr>
          <a:lstStyle/>
          <a:p>
            <a:pPr lvl="0"/>
            <a:r>
              <a:rPr lang="en-US" dirty="0">
                <a:sym typeface="Calibri"/>
              </a:rPr>
              <a:t>Healthcare in the United States</a:t>
            </a:r>
          </a:p>
        </p:txBody>
      </p:sp>
    </p:spTree>
    <p:extLst>
      <p:ext uri="{BB962C8B-B14F-4D97-AF65-F5344CB8AC3E}">
        <p14:creationId xmlns:p14="http://schemas.microsoft.com/office/powerpoint/2010/main" val="1254005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idx="1"/>
          </p:nvPr>
        </p:nvSpPr>
        <p:spPr/>
        <p:txBody>
          <a:bodyPr>
            <a:normAutofit/>
          </a:bodyPr>
          <a:lstStyle/>
          <a:p>
            <a:pPr marL="203200" indent="0">
              <a:buNone/>
            </a:pPr>
            <a:r>
              <a:rPr lang="en-US" b="1" dirty="0">
                <a:solidFill>
                  <a:schemeClr val="bg1"/>
                </a:solidFill>
                <a:latin typeface="Source Sans Pro" panose="020B0503030403020204" pitchFamily="34" charset="0"/>
                <a:ea typeface="Source Sans Pro" panose="020B0503030403020204" pitchFamily="34" charset="0"/>
              </a:rPr>
              <a:t>What do you expect to get out of this class?</a:t>
            </a:r>
          </a:p>
          <a:p>
            <a:pPr marL="203200" indent="0">
              <a:buNone/>
            </a:pPr>
            <a:r>
              <a:rPr lang="en-US" b="1" dirty="0">
                <a:solidFill>
                  <a:schemeClr val="bg1"/>
                </a:solidFill>
                <a:latin typeface="Source Sans Pro" panose="020B0503030403020204" pitchFamily="34" charset="0"/>
                <a:ea typeface="Source Sans Pro" panose="020B0503030403020204" pitchFamily="34" charset="0"/>
              </a:rPr>
              <a:t>What is “data science in medicine”?</a:t>
            </a:r>
          </a:p>
          <a:p>
            <a:endParaRPr lang="en-US" dirty="0">
              <a:solidFill>
                <a:schemeClr val="bg1"/>
              </a:solidFill>
            </a:endParaRPr>
          </a:p>
          <a:p>
            <a:pPr marL="203200" indent="0">
              <a:buNone/>
            </a:pPr>
            <a:r>
              <a:rPr lang="en-US" dirty="0">
                <a:solidFill>
                  <a:schemeClr val="bg1"/>
                </a:solidFill>
              </a:rPr>
              <a:t>In the next 2 minutes, write down answers to the two questions above. </a:t>
            </a:r>
          </a:p>
          <a:p>
            <a:pPr marL="203200" indent="0">
              <a:buNone/>
            </a:pPr>
            <a:endParaRPr lang="en-US" dirty="0">
              <a:solidFill>
                <a:schemeClr val="bg1"/>
              </a:solidFill>
            </a:endParaRPr>
          </a:p>
        </p:txBody>
      </p:sp>
    </p:spTree>
    <p:extLst>
      <p:ext uri="{BB962C8B-B14F-4D97-AF65-F5344CB8AC3E}">
        <p14:creationId xmlns:p14="http://schemas.microsoft.com/office/powerpoint/2010/main" val="20871756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idx="1"/>
          </p:nvPr>
        </p:nvSpPr>
        <p:spPr>
          <a:xfrm>
            <a:off x="457200" y="1979442"/>
            <a:ext cx="8229600" cy="447563"/>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sz="2000" b="0" i="0" u="none" strike="noStrike" cap="none" dirty="0">
                <a:solidFill>
                  <a:schemeClr val="dk1"/>
                </a:solidFill>
                <a:latin typeface="Calibri"/>
                <a:ea typeface="Calibri"/>
                <a:cs typeface="Calibri"/>
                <a:sym typeface="Calibri"/>
              </a:rPr>
              <a:t>Publicly available data from 1980 to 2011, on the source and use of funds.</a:t>
            </a:r>
          </a:p>
        </p:txBody>
      </p:sp>
      <p:pic>
        <p:nvPicPr>
          <p:cNvPr id="147" name="Shape 147"/>
          <p:cNvPicPr preferRelativeResize="0">
            <a:picLocks noChangeAspect="1"/>
          </p:cNvPicPr>
          <p:nvPr/>
        </p:nvPicPr>
        <p:blipFill rotWithShape="1">
          <a:blip r:embed="rId3">
            <a:alphaModFix/>
            <a:extLst>
              <a:ext uri="{28A0092B-C50C-407E-A947-70E740481C1C}">
                <a14:useLocalDpi xmlns:a14="http://schemas.microsoft.com/office/drawing/2010/main"/>
              </a:ext>
            </a:extLst>
          </a:blip>
          <a:srcRect/>
          <a:stretch/>
        </p:blipFill>
        <p:spPr>
          <a:xfrm>
            <a:off x="333285" y="743390"/>
            <a:ext cx="8614161" cy="1248915"/>
          </a:xfrm>
          <a:prstGeom prst="rect">
            <a:avLst/>
          </a:prstGeom>
          <a:noFill/>
          <a:ln>
            <a:noFill/>
          </a:ln>
        </p:spPr>
      </p:pic>
      <p:sp>
        <p:nvSpPr>
          <p:cNvPr id="2" name="TextBox 1"/>
          <p:cNvSpPr txBox="1"/>
          <p:nvPr/>
        </p:nvSpPr>
        <p:spPr>
          <a:xfrm>
            <a:off x="457200" y="5052827"/>
            <a:ext cx="8156961"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b="1" dirty="0">
                <a:latin typeface="Calibri" charset="0"/>
                <a:ea typeface="Calibri" charset="0"/>
                <a:cs typeface="Calibri" charset="0"/>
              </a:rPr>
              <a:t>Follow the money and the disease burden </a:t>
            </a:r>
            <a:r>
              <a:rPr lang="is-IS" sz="2400" b="1" dirty="0">
                <a:latin typeface="Calibri" charset="0"/>
                <a:ea typeface="Calibri" charset="0"/>
                <a:cs typeface="Calibri" charset="0"/>
              </a:rPr>
              <a:t>… it will lead you to the problems that really need to be solved</a:t>
            </a:r>
            <a:endParaRPr lang="en-US" sz="2400" b="1" dirty="0">
              <a:latin typeface="Calibri" charset="0"/>
              <a:ea typeface="Calibri" charset="0"/>
              <a:cs typeface="Calibri" charset="0"/>
            </a:endParaRPr>
          </a:p>
        </p:txBody>
      </p:sp>
      <p:pic>
        <p:nvPicPr>
          <p:cNvPr id="3" name="Picture 2">
            <a:extLst>
              <a:ext uri="{FF2B5EF4-FFF2-40B4-BE49-F238E27FC236}">
                <a16:creationId xmlns:a16="http://schemas.microsoft.com/office/drawing/2014/main" id="{0F5232A4-9426-8F48-94C4-53DBB673B129}"/>
              </a:ext>
            </a:extLst>
          </p:cNvPr>
          <p:cNvPicPr>
            <a:picLocks noChangeAspect="1"/>
          </p:cNvPicPr>
          <p:nvPr/>
        </p:nvPicPr>
        <p:blipFill rotWithShape="1">
          <a:blip r:embed="rId4"/>
          <a:srcRect b="35979"/>
          <a:stretch/>
        </p:blipFill>
        <p:spPr>
          <a:xfrm>
            <a:off x="333285" y="2679063"/>
            <a:ext cx="6431797" cy="1248915"/>
          </a:xfrm>
          <a:prstGeom prst="rect">
            <a:avLst/>
          </a:prstGeom>
        </p:spPr>
      </p:pic>
      <p:sp>
        <p:nvSpPr>
          <p:cNvPr id="6" name="Shape 146">
            <a:extLst>
              <a:ext uri="{FF2B5EF4-FFF2-40B4-BE49-F238E27FC236}">
                <a16:creationId xmlns:a16="http://schemas.microsoft.com/office/drawing/2014/main" id="{2106F972-3AD0-FD41-9FF2-F27302EEE4F2}"/>
              </a:ext>
            </a:extLst>
          </p:cNvPr>
          <p:cNvSpPr txBox="1">
            <a:spLocks/>
          </p:cNvSpPr>
          <p:nvPr/>
        </p:nvSpPr>
        <p:spPr>
          <a:xfrm>
            <a:off x="457200" y="4010137"/>
            <a:ext cx="8229600" cy="447563"/>
          </a:xfrm>
          <a:prstGeom prst="rect">
            <a:avLst/>
          </a:prstGeom>
          <a:noFill/>
          <a:ln>
            <a:noFill/>
          </a:ln>
        </p:spPr>
        <p:txBody>
          <a:bodyPr lIns="91425" tIns="45700" rIns="91425" bIns="45700" anchor="t" anchorCtr="0">
            <a:no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indent="-342900">
              <a:spcBef>
                <a:spcPts val="0"/>
              </a:spcBef>
            </a:pPr>
            <a:r>
              <a:rPr lang="en-US" sz="2000" dirty="0"/>
              <a:t>Review of 54 publications focused on 6 waste domains identified by IOM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C073C-2752-5A41-9423-EDD4C9CE0CFF}"/>
              </a:ext>
            </a:extLst>
          </p:cNvPr>
          <p:cNvSpPr>
            <a:spLocks noGrp="1"/>
          </p:cNvSpPr>
          <p:nvPr>
            <p:ph type="title"/>
          </p:nvPr>
        </p:nvSpPr>
        <p:spPr/>
        <p:txBody>
          <a:bodyPr anchor="ctr"/>
          <a:lstStyle/>
          <a:p>
            <a:pPr algn="ctr"/>
            <a:r>
              <a:rPr lang="en-US" dirty="0"/>
              <a:t>Let’s put it </a:t>
            </a:r>
            <a:r>
              <a:rPr lang="en-US"/>
              <a:t>all together</a:t>
            </a:r>
            <a:endParaRPr lang="en-US" dirty="0"/>
          </a:p>
        </p:txBody>
      </p:sp>
      <p:sp>
        <p:nvSpPr>
          <p:cNvPr id="3" name="Text Placeholder 2">
            <a:extLst>
              <a:ext uri="{FF2B5EF4-FFF2-40B4-BE49-F238E27FC236}">
                <a16:creationId xmlns:a16="http://schemas.microsoft.com/office/drawing/2014/main" id="{7B3646C0-695E-1945-8502-1AC0C1EF8F7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382632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60704-E36C-A140-891E-CF370FD14097}"/>
              </a:ext>
            </a:extLst>
          </p:cNvPr>
          <p:cNvSpPr>
            <a:spLocks noGrp="1"/>
          </p:cNvSpPr>
          <p:nvPr>
            <p:ph type="title"/>
          </p:nvPr>
        </p:nvSpPr>
        <p:spPr>
          <a:xfrm>
            <a:off x="0" y="0"/>
            <a:ext cx="9144000" cy="1143000"/>
          </a:xfrm>
        </p:spPr>
        <p:txBody>
          <a:bodyPr anchor="ctr"/>
          <a:lstStyle/>
          <a:p>
            <a:r>
              <a:rPr lang="en-US" dirty="0">
                <a:cs typeface="Calibri" panose="020F0502020204030204" pitchFamily="34" charset="0"/>
              </a:rPr>
              <a:t>Key concepts in our mind map</a:t>
            </a:r>
          </a:p>
        </p:txBody>
      </p:sp>
      <p:pic>
        <p:nvPicPr>
          <p:cNvPr id="6" name="Graphic 5">
            <a:extLst>
              <a:ext uri="{FF2B5EF4-FFF2-40B4-BE49-F238E27FC236}">
                <a16:creationId xmlns:a16="http://schemas.microsoft.com/office/drawing/2014/main" id="{4B9D806F-B41A-364C-A5AC-3AA89B9641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1701" y="4301116"/>
            <a:ext cx="2868823" cy="1558997"/>
          </a:xfrm>
          <a:prstGeom prst="rect">
            <a:avLst/>
          </a:prstGeom>
        </p:spPr>
      </p:pic>
      <p:pic>
        <p:nvPicPr>
          <p:cNvPr id="8" name="Graphic 7">
            <a:extLst>
              <a:ext uri="{FF2B5EF4-FFF2-40B4-BE49-F238E27FC236}">
                <a16:creationId xmlns:a16="http://schemas.microsoft.com/office/drawing/2014/main" id="{BF0F3DE8-7C33-AE40-8E8C-CF7A0BACBC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3262" y="1641386"/>
            <a:ext cx="2900345" cy="2045847"/>
          </a:xfrm>
          <a:prstGeom prst="rect">
            <a:avLst/>
          </a:prstGeom>
        </p:spPr>
      </p:pic>
      <p:pic>
        <p:nvPicPr>
          <p:cNvPr id="5" name="Picture 4">
            <a:extLst>
              <a:ext uri="{FF2B5EF4-FFF2-40B4-BE49-F238E27FC236}">
                <a16:creationId xmlns:a16="http://schemas.microsoft.com/office/drawing/2014/main" id="{BFFE75CE-C03B-EB45-BBE3-D2E7C0401223}"/>
              </a:ext>
            </a:extLst>
          </p:cNvPr>
          <p:cNvPicPr>
            <a:picLocks noChangeAspect="1"/>
          </p:cNvPicPr>
          <p:nvPr/>
        </p:nvPicPr>
        <p:blipFill>
          <a:blip r:embed="rId7"/>
          <a:stretch>
            <a:fillRect/>
          </a:stretch>
        </p:blipFill>
        <p:spPr>
          <a:xfrm>
            <a:off x="4337407" y="4566074"/>
            <a:ext cx="1506072" cy="1280161"/>
          </a:xfrm>
          <a:prstGeom prst="rect">
            <a:avLst/>
          </a:prstGeom>
        </p:spPr>
      </p:pic>
      <p:cxnSp>
        <p:nvCxnSpPr>
          <p:cNvPr id="9" name="Straight Arrow Connector 8">
            <a:extLst>
              <a:ext uri="{FF2B5EF4-FFF2-40B4-BE49-F238E27FC236}">
                <a16:creationId xmlns:a16="http://schemas.microsoft.com/office/drawing/2014/main" id="{B57E94FD-4629-C14C-855A-9682E4415322}"/>
              </a:ext>
            </a:extLst>
          </p:cNvPr>
          <p:cNvCxnSpPr>
            <a:cxnSpLocks/>
          </p:cNvCxnSpPr>
          <p:nvPr/>
        </p:nvCxnSpPr>
        <p:spPr>
          <a:xfrm>
            <a:off x="1975556" y="3924300"/>
            <a:ext cx="0" cy="349956"/>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32E2E6CD-586E-0A49-A1E3-DA876D43A0B1}"/>
              </a:ext>
            </a:extLst>
          </p:cNvPr>
          <p:cNvCxnSpPr>
            <a:cxnSpLocks/>
          </p:cNvCxnSpPr>
          <p:nvPr/>
        </p:nvCxnSpPr>
        <p:spPr>
          <a:xfrm>
            <a:off x="3697113" y="5194299"/>
            <a:ext cx="347472"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A7D94FD7-BD67-434D-BC7C-BF87D17FB740}"/>
              </a:ext>
            </a:extLst>
          </p:cNvPr>
          <p:cNvCxnSpPr>
            <a:cxnSpLocks/>
          </p:cNvCxnSpPr>
          <p:nvPr/>
        </p:nvCxnSpPr>
        <p:spPr>
          <a:xfrm flipH="1">
            <a:off x="4419601" y="2626078"/>
            <a:ext cx="874889" cy="0"/>
          </a:xfrm>
          <a:prstGeom prst="straightConnector1">
            <a:avLst/>
          </a:prstGeom>
          <a:ln>
            <a:prstDash val="sysDash"/>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B2E78D7A-5512-8B4F-8DD7-15FB6F626CC2}"/>
              </a:ext>
            </a:extLst>
          </p:cNvPr>
          <p:cNvCxnSpPr>
            <a:cxnSpLocks/>
          </p:cNvCxnSpPr>
          <p:nvPr/>
        </p:nvCxnSpPr>
        <p:spPr>
          <a:xfrm flipV="1">
            <a:off x="7580489" y="3585634"/>
            <a:ext cx="0" cy="347472"/>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F39C21D4-5DBC-9C40-8EF6-2358D4D87E8E}"/>
              </a:ext>
            </a:extLst>
          </p:cNvPr>
          <p:cNvCxnSpPr>
            <a:cxnSpLocks/>
          </p:cNvCxnSpPr>
          <p:nvPr/>
        </p:nvCxnSpPr>
        <p:spPr>
          <a:xfrm>
            <a:off x="5960535" y="5194299"/>
            <a:ext cx="347472"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pic>
        <p:nvPicPr>
          <p:cNvPr id="4" name="Picture 3">
            <a:extLst>
              <a:ext uri="{FF2B5EF4-FFF2-40B4-BE49-F238E27FC236}">
                <a16:creationId xmlns:a16="http://schemas.microsoft.com/office/drawing/2014/main" id="{CDFF656E-4723-EF2E-6FDD-E648A169C2A3}"/>
              </a:ext>
            </a:extLst>
          </p:cNvPr>
          <p:cNvPicPr>
            <a:picLocks noChangeAspect="1"/>
          </p:cNvPicPr>
          <p:nvPr/>
        </p:nvPicPr>
        <p:blipFill>
          <a:blip r:embed="rId8"/>
          <a:stretch>
            <a:fillRect/>
          </a:stretch>
        </p:blipFill>
        <p:spPr>
          <a:xfrm>
            <a:off x="6636493" y="4274256"/>
            <a:ext cx="2050307" cy="1798515"/>
          </a:xfrm>
          <a:prstGeom prst="rect">
            <a:avLst/>
          </a:prstGeom>
        </p:spPr>
      </p:pic>
      <p:pic>
        <p:nvPicPr>
          <p:cNvPr id="7" name="Picture 6">
            <a:extLst>
              <a:ext uri="{FF2B5EF4-FFF2-40B4-BE49-F238E27FC236}">
                <a16:creationId xmlns:a16="http://schemas.microsoft.com/office/drawing/2014/main" id="{954A5D3A-5D93-D33A-9264-8BF0048A0C38}"/>
              </a:ext>
            </a:extLst>
          </p:cNvPr>
          <p:cNvPicPr>
            <a:picLocks noChangeAspect="1"/>
          </p:cNvPicPr>
          <p:nvPr/>
        </p:nvPicPr>
        <p:blipFill>
          <a:blip r:embed="rId9"/>
          <a:stretch>
            <a:fillRect/>
          </a:stretch>
        </p:blipFill>
        <p:spPr>
          <a:xfrm>
            <a:off x="6134271" y="1369923"/>
            <a:ext cx="2763711" cy="1988788"/>
          </a:xfrm>
          <a:prstGeom prst="rect">
            <a:avLst/>
          </a:prstGeom>
        </p:spPr>
      </p:pic>
      <p:sp>
        <p:nvSpPr>
          <p:cNvPr id="11" name="TextBox 10">
            <a:extLst>
              <a:ext uri="{FF2B5EF4-FFF2-40B4-BE49-F238E27FC236}">
                <a16:creationId xmlns:a16="http://schemas.microsoft.com/office/drawing/2014/main" id="{21D1AC01-1694-E13F-F323-4331F0C0A0C4}"/>
              </a:ext>
            </a:extLst>
          </p:cNvPr>
          <p:cNvSpPr txBox="1"/>
          <p:nvPr/>
        </p:nvSpPr>
        <p:spPr>
          <a:xfrm>
            <a:off x="4067556" y="5855757"/>
            <a:ext cx="2763712" cy="900246"/>
          </a:xfrm>
          <a:prstGeom prst="rect">
            <a:avLst/>
          </a:prstGeom>
          <a:noFill/>
          <a:ln>
            <a:noFill/>
          </a:ln>
        </p:spPr>
        <p:txBody>
          <a:bodyPr wrap="square" rtlCol="0">
            <a:spAutoFit/>
          </a:bodyPr>
          <a:lstStyle/>
          <a:p>
            <a:r>
              <a:rPr lang="en-US" sz="1050" dirty="0">
                <a:latin typeface="Source Sans Pro Light" panose="020B0403030403020204" pitchFamily="34" charset="0"/>
                <a:ea typeface="Source Sans Pro Light" panose="020B0403030403020204" pitchFamily="34" charset="0"/>
              </a:rPr>
              <a:t>The choices:</a:t>
            </a:r>
          </a:p>
          <a:p>
            <a:pPr marL="342900" indent="-342900">
              <a:buFont typeface="+mj-lt"/>
              <a:buAutoNum type="arabicPeriod" startAt="5"/>
            </a:pPr>
            <a:r>
              <a:rPr lang="en-US" sz="1050" dirty="0">
                <a:latin typeface="Source Sans Pro Light" panose="020B0403030403020204" pitchFamily="34" charset="0"/>
                <a:ea typeface="Source Sans Pro Light" panose="020B0403030403020204" pitchFamily="34" charset="0"/>
              </a:rPr>
              <a:t>The source and choice of </a:t>
            </a:r>
            <a:r>
              <a:rPr lang="en-US" sz="1050" b="1" dirty="0">
                <a:latin typeface="Source Sans Pro" panose="020B0503030403020204" pitchFamily="34" charset="0"/>
                <a:ea typeface="Source Sans Pro" panose="020B0503030403020204" pitchFamily="34" charset="0"/>
              </a:rPr>
              <a:t>features</a:t>
            </a:r>
            <a:endParaRPr lang="en-US" sz="1050" dirty="0">
              <a:latin typeface="Source Sans Pro Light" panose="020B0403030403020204" pitchFamily="34" charset="0"/>
              <a:ea typeface="Source Sans Pro Light" panose="020B0403030403020204" pitchFamily="34" charset="0"/>
            </a:endParaRPr>
          </a:p>
          <a:p>
            <a:pPr marL="342900" indent="-342900">
              <a:buFont typeface="+mj-lt"/>
              <a:buAutoNum type="arabicPeriod" startAt="5"/>
            </a:pPr>
            <a:r>
              <a:rPr lang="en-US" sz="1050" dirty="0">
                <a:latin typeface="Source Sans Pro Light" panose="020B0403030403020204" pitchFamily="34" charset="0"/>
                <a:ea typeface="Source Sans Pro Light" panose="020B0403030403020204" pitchFamily="34" charset="0"/>
              </a:rPr>
              <a:t>How much to agonize over </a:t>
            </a:r>
            <a:r>
              <a:rPr lang="en-US" sz="1050" b="1" dirty="0">
                <a:latin typeface="Source Sans Pro" panose="020B0503030403020204" pitchFamily="34" charset="0"/>
                <a:ea typeface="Source Sans Pro" panose="020B0503030403020204" pitchFamily="34" charset="0"/>
              </a:rPr>
              <a:t>textual data</a:t>
            </a:r>
            <a:endParaRPr lang="en-US" sz="1050" dirty="0">
              <a:latin typeface="Source Sans Pro Light" panose="020B0403030403020204" pitchFamily="34" charset="0"/>
              <a:ea typeface="Source Sans Pro Light" panose="020B0403030403020204" pitchFamily="34" charset="0"/>
            </a:endParaRPr>
          </a:p>
          <a:p>
            <a:pPr marL="342900" indent="-342900">
              <a:buFont typeface="+mj-lt"/>
              <a:buAutoNum type="arabicPeriod" startAt="5"/>
            </a:pPr>
            <a:r>
              <a:rPr lang="en-US" sz="1050" dirty="0">
                <a:latin typeface="Source Sans Pro Light" panose="020B0403030403020204" pitchFamily="34" charset="0"/>
                <a:ea typeface="Source Sans Pro Light" panose="020B0403030403020204" pitchFamily="34" charset="0"/>
              </a:rPr>
              <a:t>On the </a:t>
            </a:r>
            <a:r>
              <a:rPr lang="en-US" sz="1050" b="1" dirty="0">
                <a:latin typeface="Source Sans Pro" panose="020B0503030403020204" pitchFamily="34" charset="0"/>
                <a:ea typeface="Source Sans Pro" panose="020B0503030403020204" pitchFamily="34" charset="0"/>
              </a:rPr>
              <a:t>handling of time</a:t>
            </a:r>
            <a:endParaRPr lang="en-US" sz="1050" dirty="0">
              <a:latin typeface="Source Sans Pro Light" panose="020B0403030403020204" pitchFamily="34" charset="0"/>
              <a:ea typeface="Source Sans Pro Light" panose="020B0403030403020204" pitchFamily="34" charset="0"/>
            </a:endParaRPr>
          </a:p>
          <a:p>
            <a:pPr marL="342900" indent="-342900">
              <a:buFont typeface="+mj-lt"/>
              <a:buAutoNum type="arabicPeriod" startAt="5"/>
            </a:pPr>
            <a:r>
              <a:rPr lang="en-US" sz="1050" dirty="0">
                <a:latin typeface="Source Sans Pro Light" panose="020B0403030403020204" pitchFamily="34" charset="0"/>
                <a:ea typeface="Source Sans Pro Light" panose="020B0403030403020204" pitchFamily="34" charset="0"/>
              </a:rPr>
              <a:t>In defining an </a:t>
            </a:r>
            <a:r>
              <a:rPr lang="en-US" sz="1050" b="1" dirty="0">
                <a:latin typeface="Source Sans Pro" panose="020B0503030403020204" pitchFamily="34" charset="0"/>
                <a:ea typeface="Source Sans Pro" panose="020B0503030403020204" pitchFamily="34" charset="0"/>
              </a:rPr>
              <a:t>electronic phenotype</a:t>
            </a:r>
            <a:endParaRPr lang="en-US" sz="1050" dirty="0">
              <a:latin typeface="Source Sans Pro Light" panose="020B0403030403020204" pitchFamily="34" charset="0"/>
              <a:ea typeface="Source Sans Pro Light" panose="020B0403030403020204" pitchFamily="34" charset="0"/>
            </a:endParaRPr>
          </a:p>
        </p:txBody>
      </p:sp>
      <p:sp>
        <p:nvSpPr>
          <p:cNvPr id="12" name="TextBox 11">
            <a:extLst>
              <a:ext uri="{FF2B5EF4-FFF2-40B4-BE49-F238E27FC236}">
                <a16:creationId xmlns:a16="http://schemas.microsoft.com/office/drawing/2014/main" id="{C41BD095-D611-21B8-35D2-E3768840EC8A}"/>
              </a:ext>
            </a:extLst>
          </p:cNvPr>
          <p:cNvSpPr txBox="1"/>
          <p:nvPr/>
        </p:nvSpPr>
        <p:spPr>
          <a:xfrm>
            <a:off x="457201" y="5860113"/>
            <a:ext cx="3481754" cy="900246"/>
          </a:xfrm>
          <a:prstGeom prst="rect">
            <a:avLst/>
          </a:prstGeom>
          <a:noFill/>
          <a:ln>
            <a:noFill/>
          </a:ln>
        </p:spPr>
        <p:txBody>
          <a:bodyPr wrap="square" rtlCol="0">
            <a:spAutoFit/>
          </a:bodyPr>
          <a:lstStyle/>
          <a:p>
            <a:r>
              <a:rPr lang="en-US" sz="1050" dirty="0">
                <a:latin typeface="Source Sans Pro Light" panose="020B0403030403020204" pitchFamily="34" charset="0"/>
                <a:ea typeface="Source Sans Pro Light" panose="020B0403030403020204" pitchFamily="34" charset="0"/>
              </a:rPr>
              <a:t>The basics:</a:t>
            </a:r>
          </a:p>
          <a:p>
            <a:pPr marL="342900" indent="-342900">
              <a:buFont typeface="+mj-lt"/>
              <a:buAutoNum type="arabicPeriod"/>
            </a:pPr>
            <a:r>
              <a:rPr lang="en-US" sz="1050" dirty="0">
                <a:latin typeface="Source Sans Pro Light" panose="020B0403030403020204" pitchFamily="34" charset="0"/>
                <a:ea typeface="Source Sans Pro Light" panose="020B0403030403020204" pitchFamily="34" charset="0"/>
              </a:rPr>
              <a:t>The anatomy of the </a:t>
            </a:r>
            <a:r>
              <a:rPr lang="en-US" sz="1050" b="1" dirty="0">
                <a:latin typeface="Source Sans Pro" panose="020B0503030403020204" pitchFamily="34" charset="0"/>
                <a:ea typeface="Source Sans Pro" panose="020B0503030403020204" pitchFamily="34" charset="0"/>
                <a:cs typeface="Calibri" panose="020F0502020204030204" pitchFamily="34" charset="0"/>
              </a:rPr>
              <a:t>healthcare system</a:t>
            </a:r>
            <a:endParaRPr lang="en-US" sz="1050" dirty="0">
              <a:latin typeface="Source Sans Pro Light" panose="020B0403030403020204" pitchFamily="34" charset="0"/>
              <a:ea typeface="Source Sans Pro Light" panose="020B0403030403020204" pitchFamily="34" charset="0"/>
            </a:endParaRPr>
          </a:p>
          <a:p>
            <a:pPr marL="342900" indent="-342900">
              <a:buFont typeface="+mj-lt"/>
              <a:buAutoNum type="arabicPeriod"/>
            </a:pPr>
            <a:r>
              <a:rPr lang="en-US" sz="1050" dirty="0">
                <a:latin typeface="Source Sans Pro Light" panose="020B0403030403020204" pitchFamily="34" charset="0"/>
                <a:ea typeface="Source Sans Pro Light" panose="020B0403030403020204" pitchFamily="34" charset="0"/>
              </a:rPr>
              <a:t>The </a:t>
            </a:r>
            <a:r>
              <a:rPr lang="en-US" sz="1050" b="1" dirty="0">
                <a:latin typeface="Source Sans Pro" panose="020B0503030403020204" pitchFamily="34" charset="0"/>
                <a:ea typeface="Source Sans Pro" panose="020B0503030403020204" pitchFamily="34" charset="0"/>
              </a:rPr>
              <a:t>research questions </a:t>
            </a:r>
            <a:r>
              <a:rPr lang="en-US" sz="1050" dirty="0">
                <a:latin typeface="Source Sans Pro Light" panose="020B0403030403020204" pitchFamily="34" charset="0"/>
                <a:ea typeface="Source Sans Pro Light" panose="020B0403030403020204" pitchFamily="34" charset="0"/>
              </a:rPr>
              <a:t>and</a:t>
            </a:r>
            <a:r>
              <a:rPr lang="en-US" sz="1050" b="1" dirty="0">
                <a:latin typeface="Source Sans Pro" panose="020B0503030403020204" pitchFamily="34" charset="0"/>
                <a:ea typeface="Source Sans Pro" panose="020B0503030403020204" pitchFamily="34" charset="0"/>
              </a:rPr>
              <a:t> study designs</a:t>
            </a:r>
            <a:r>
              <a:rPr lang="en-US" sz="1050" dirty="0">
                <a:latin typeface="Source Sans Pro Light" panose="020B0403030403020204" pitchFamily="34" charset="0"/>
                <a:ea typeface="Source Sans Pro Light" panose="020B0403030403020204" pitchFamily="34" charset="0"/>
              </a:rPr>
              <a:t> </a:t>
            </a:r>
          </a:p>
          <a:p>
            <a:pPr marL="342900" indent="-342900">
              <a:buFont typeface="+mj-lt"/>
              <a:buAutoNum type="arabicPeriod"/>
            </a:pPr>
            <a:r>
              <a:rPr lang="en-US" sz="1050" dirty="0">
                <a:latin typeface="Source Sans Pro Light" panose="020B0403030403020204" pitchFamily="34" charset="0"/>
                <a:ea typeface="Source Sans Pro Light" panose="020B0403030403020204" pitchFamily="34" charset="0"/>
              </a:rPr>
              <a:t>The </a:t>
            </a:r>
            <a:r>
              <a:rPr lang="en-US" sz="1050" b="1" dirty="0">
                <a:latin typeface="Source Sans Pro" panose="020B0503030403020204" pitchFamily="34" charset="0"/>
                <a:ea typeface="Source Sans Pro" panose="020B0503030403020204" pitchFamily="34" charset="0"/>
              </a:rPr>
              <a:t>sources of, and errors in, the data </a:t>
            </a:r>
            <a:r>
              <a:rPr lang="en-US" sz="1050" dirty="0">
                <a:latin typeface="Source Sans Pro" panose="020B0503030403020204" pitchFamily="34" charset="0"/>
                <a:ea typeface="Source Sans Pro" panose="020B0503030403020204" pitchFamily="34" charset="0"/>
              </a:rPr>
              <a:t>used</a:t>
            </a:r>
            <a:endParaRPr lang="en-US" sz="1050" dirty="0">
              <a:latin typeface="Source Sans Pro Light" panose="020B0403030403020204" pitchFamily="34" charset="0"/>
              <a:ea typeface="Source Sans Pro Light" panose="020B0403030403020204" pitchFamily="34" charset="0"/>
            </a:endParaRPr>
          </a:p>
          <a:p>
            <a:pPr marL="342900" indent="-342900">
              <a:buFont typeface="+mj-lt"/>
              <a:buAutoNum type="arabicPeriod"/>
            </a:pPr>
            <a:r>
              <a:rPr lang="en-US" sz="1050" dirty="0">
                <a:latin typeface="Source Sans Pro Light" panose="020B0403030403020204" pitchFamily="34" charset="0"/>
                <a:ea typeface="Source Sans Pro Light" panose="020B0403030403020204" pitchFamily="34" charset="0"/>
              </a:rPr>
              <a:t>Using </a:t>
            </a:r>
            <a:r>
              <a:rPr lang="en-US" sz="1050" b="1" dirty="0">
                <a:latin typeface="Source Sans Pro" panose="020B0503030403020204" pitchFamily="34" charset="0"/>
                <a:ea typeface="Source Sans Pro" panose="020B0503030403020204" pitchFamily="34" charset="0"/>
              </a:rPr>
              <a:t>knowledge graph/s</a:t>
            </a:r>
            <a:r>
              <a:rPr lang="en-US" sz="1050" dirty="0">
                <a:latin typeface="Source Sans Pro Light" panose="020B0403030403020204" pitchFamily="34" charset="0"/>
                <a:ea typeface="Source Sans Pro Light" panose="020B0403030403020204" pitchFamily="34" charset="0"/>
              </a:rPr>
              <a:t> of things, and relationships</a:t>
            </a:r>
          </a:p>
        </p:txBody>
      </p:sp>
    </p:spTree>
    <p:extLst>
      <p:ext uri="{BB962C8B-B14F-4D97-AF65-F5344CB8AC3E}">
        <p14:creationId xmlns:p14="http://schemas.microsoft.com/office/powerpoint/2010/main" val="743416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Suggested reading</a:t>
            </a:r>
          </a:p>
        </p:txBody>
      </p:sp>
      <p:sp>
        <p:nvSpPr>
          <p:cNvPr id="3" name="Text Placeholder 2"/>
          <p:cNvSpPr>
            <a:spLocks noGrp="1"/>
          </p:cNvSpPr>
          <p:nvPr>
            <p:ph idx="1"/>
          </p:nvPr>
        </p:nvSpPr>
        <p:spPr/>
        <p:txBody>
          <a:bodyPr/>
          <a:lstStyle/>
          <a:p>
            <a:pPr marL="6350" indent="0">
              <a:buNone/>
            </a:pPr>
            <a:r>
              <a:rPr lang="en-US" sz="2000" b="1" dirty="0"/>
              <a:t>Stephen Blyth</a:t>
            </a:r>
          </a:p>
          <a:p>
            <a:pPr marL="6350" indent="0">
              <a:buNone/>
            </a:pPr>
            <a:r>
              <a:rPr lang="en-US" sz="2000" dirty="0"/>
              <a:t>Big Data and Machine Learning Won’t Save Us</a:t>
            </a:r>
          </a:p>
          <a:p>
            <a:pPr marL="6350" indent="0">
              <a:buNone/>
            </a:pPr>
            <a:r>
              <a:rPr lang="en-US" sz="2000" dirty="0"/>
              <a:t>Harvard Business review, September 18</a:t>
            </a:r>
            <a:r>
              <a:rPr lang="en-US" sz="2000" baseline="30000" dirty="0"/>
              <a:t>th</a:t>
            </a:r>
            <a:r>
              <a:rPr lang="en-US" sz="2000" dirty="0"/>
              <a:t> 2018</a:t>
            </a:r>
          </a:p>
          <a:p>
            <a:pPr marL="6350" indent="0">
              <a:buNone/>
            </a:pPr>
            <a:endParaRPr lang="en-US" sz="2000" dirty="0"/>
          </a:p>
          <a:p>
            <a:pPr marL="6350" indent="0">
              <a:buNone/>
            </a:pPr>
            <a:r>
              <a:rPr lang="en-US" sz="2000" b="1" dirty="0"/>
              <a:t>Moses H, Matheson DHM, Dorsey ER, George BP, </a:t>
            </a:r>
            <a:r>
              <a:rPr lang="en-US" sz="2000" b="1" dirty="0" err="1"/>
              <a:t>Sadoff</a:t>
            </a:r>
            <a:r>
              <a:rPr lang="en-US" sz="2000" b="1" dirty="0"/>
              <a:t> D, Yoshimura S.</a:t>
            </a:r>
            <a:r>
              <a:rPr lang="en-US" sz="2000" dirty="0"/>
              <a:t> </a:t>
            </a:r>
          </a:p>
          <a:p>
            <a:pPr marL="6350" indent="0">
              <a:buNone/>
            </a:pPr>
            <a:r>
              <a:rPr lang="en-US" sz="2000" dirty="0"/>
              <a:t>The Anatomy of Health Care in the United States. </a:t>
            </a:r>
          </a:p>
          <a:p>
            <a:pPr marL="6350" indent="0">
              <a:buNone/>
            </a:pPr>
            <a:r>
              <a:rPr lang="en-US" sz="2000" dirty="0"/>
              <a:t>JAMA. 2013;310(18):1947–1964. doi:10.1001/jama.2013.281425</a:t>
            </a:r>
          </a:p>
          <a:p>
            <a:pPr marL="6350" indent="0">
              <a:buNone/>
            </a:pPr>
            <a:endParaRPr lang="en-US" sz="2000" dirty="0"/>
          </a:p>
          <a:p>
            <a:pPr marL="6350" indent="0">
              <a:buNone/>
            </a:pPr>
            <a:r>
              <a:rPr lang="en-US" sz="2000" dirty="0"/>
              <a:t>Watch “Overview of Health Care Systems and Key Challenges They Face”</a:t>
            </a:r>
          </a:p>
        </p:txBody>
      </p:sp>
    </p:spTree>
    <p:extLst>
      <p:ext uri="{BB962C8B-B14F-4D97-AF65-F5344CB8AC3E}">
        <p14:creationId xmlns:p14="http://schemas.microsoft.com/office/powerpoint/2010/main" val="78321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70920"/>
            <a:ext cx="9144001" cy="1143000"/>
          </a:xfrm>
        </p:spPr>
        <p:txBody>
          <a:bodyPr>
            <a:noAutofit/>
          </a:bodyPr>
          <a:lstStyle/>
          <a:p>
            <a:pPr algn="ctr"/>
            <a:r>
              <a:rPr lang="en-US" sz="4000" dirty="0"/>
              <a:t>A newcomer’s perspective </a:t>
            </a:r>
            <a:br>
              <a:rPr lang="en-US" sz="4000" dirty="0"/>
            </a:br>
            <a:r>
              <a:rPr lang="en-US" sz="4000" dirty="0"/>
              <a:t>on data science in medicine</a:t>
            </a:r>
          </a:p>
        </p:txBody>
      </p:sp>
      <p:sp>
        <p:nvSpPr>
          <p:cNvPr id="5" name="Rectangle 4"/>
          <p:cNvSpPr/>
          <p:nvPr/>
        </p:nvSpPr>
        <p:spPr>
          <a:xfrm>
            <a:off x="2506132" y="2417226"/>
            <a:ext cx="2624667" cy="1634066"/>
          </a:xfrm>
          <a:prstGeom prst="rect">
            <a:avLst/>
          </a:prstGeom>
          <a:ln w="76200" cmpd="sng"/>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rgbClr val="000000"/>
                </a:solidFill>
                <a:latin typeface="Source Sans Pro Light" panose="020B0403030403020204" pitchFamily="34" charset="0"/>
                <a:ea typeface="Source Sans Pro Light" panose="020B0403030403020204" pitchFamily="34" charset="0"/>
              </a:rPr>
              <a:t>statistics, machine learning, code</a:t>
            </a:r>
          </a:p>
        </p:txBody>
      </p:sp>
      <p:sp>
        <p:nvSpPr>
          <p:cNvPr id="7" name="Right Arrow 6"/>
          <p:cNvSpPr/>
          <p:nvPr/>
        </p:nvSpPr>
        <p:spPr>
          <a:xfrm>
            <a:off x="237066" y="2671225"/>
            <a:ext cx="2184400" cy="1049867"/>
          </a:xfrm>
          <a:prstGeom prst="rightArrow">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000000"/>
                </a:solidFill>
                <a:latin typeface="Source Sans Pro Light" panose="020B0403030403020204" pitchFamily="34" charset="0"/>
                <a:ea typeface="Source Sans Pro Light" panose="020B0403030403020204" pitchFamily="34" charset="0"/>
              </a:rPr>
              <a:t>data</a:t>
            </a:r>
          </a:p>
        </p:txBody>
      </p:sp>
      <p:sp>
        <p:nvSpPr>
          <p:cNvPr id="8" name="Right Arrow 7"/>
          <p:cNvSpPr/>
          <p:nvPr/>
        </p:nvSpPr>
        <p:spPr>
          <a:xfrm>
            <a:off x="5266265" y="2671225"/>
            <a:ext cx="1100667" cy="1049867"/>
          </a:xfrm>
          <a:prstGeom prst="rightArrow">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rgbClr val="000000"/>
              </a:solidFill>
              <a:latin typeface="Source Sans Pro Light" panose="020B0403030403020204" pitchFamily="34" charset="0"/>
              <a:ea typeface="Source Sans Pro Light" panose="020B0403030403020204" pitchFamily="34" charset="0"/>
            </a:endParaRPr>
          </a:p>
        </p:txBody>
      </p:sp>
      <p:sp>
        <p:nvSpPr>
          <p:cNvPr id="11" name="5-Point Star 10"/>
          <p:cNvSpPr/>
          <p:nvPr/>
        </p:nvSpPr>
        <p:spPr>
          <a:xfrm>
            <a:off x="6366932" y="1875359"/>
            <a:ext cx="2607733" cy="2472266"/>
          </a:xfrm>
          <a:prstGeom prst="star5">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000000"/>
                </a:solidFill>
                <a:latin typeface="Source Sans Pro Light" panose="020B0403030403020204" pitchFamily="34" charset="0"/>
                <a:ea typeface="Source Sans Pro Light" panose="020B0403030403020204" pitchFamily="34" charset="0"/>
              </a:rPr>
              <a:t>health-care solved!</a:t>
            </a:r>
          </a:p>
        </p:txBody>
      </p:sp>
      <p:sp>
        <p:nvSpPr>
          <p:cNvPr id="12" name="TextBox 11"/>
          <p:cNvSpPr txBox="1"/>
          <p:nvPr/>
        </p:nvSpPr>
        <p:spPr>
          <a:xfrm>
            <a:off x="1947911" y="4464734"/>
            <a:ext cx="5245347" cy="1200329"/>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sz="2400" dirty="0">
                <a:latin typeface="Source Sans Pro Light" panose="020B0403030403020204" pitchFamily="34" charset="0"/>
                <a:ea typeface="Source Sans Pro Light" panose="020B0403030403020204" pitchFamily="34" charset="0"/>
              </a:rPr>
              <a:t>Newcomers often ask: </a:t>
            </a:r>
          </a:p>
          <a:p>
            <a:pPr marL="342900" indent="-342900">
              <a:buFont typeface="Arial" panose="020B0604020202020204" pitchFamily="34" charset="0"/>
              <a:buChar char="•"/>
            </a:pPr>
            <a:r>
              <a:rPr lang="en-US" sz="2400" dirty="0">
                <a:latin typeface="Source Sans Pro Light" panose="020B0403030403020204" pitchFamily="34" charset="0"/>
                <a:ea typeface="Source Sans Pro Light" panose="020B0403030403020204" pitchFamily="34" charset="0"/>
              </a:rPr>
              <a:t>How can I learn to use this magic box?</a:t>
            </a:r>
          </a:p>
          <a:p>
            <a:pPr marL="342900" indent="-342900">
              <a:buFont typeface="Arial" panose="020B0604020202020204" pitchFamily="34" charset="0"/>
              <a:buChar char="•"/>
            </a:pPr>
            <a:r>
              <a:rPr lang="en-US" sz="2400" dirty="0">
                <a:latin typeface="Source Sans Pro Light" panose="020B0403030403020204" pitchFamily="34" charset="0"/>
                <a:ea typeface="Source Sans Pro Light" panose="020B0403030403020204" pitchFamily="34" charset="0"/>
              </a:rPr>
              <a:t>Did I construct the “model” right?</a:t>
            </a:r>
          </a:p>
        </p:txBody>
      </p:sp>
    </p:spTree>
    <p:extLst>
      <p:ext uri="{BB962C8B-B14F-4D97-AF65-F5344CB8AC3E}">
        <p14:creationId xmlns:p14="http://schemas.microsoft.com/office/powerpoint/2010/main" val="623572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1"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a:bodyPr>
          <a:lstStyle/>
          <a:p>
            <a:pPr algn="ctr"/>
            <a:r>
              <a:rPr lang="en-US" sz="4000" dirty="0"/>
              <a:t>An expert’s perspective</a:t>
            </a:r>
          </a:p>
        </p:txBody>
      </p:sp>
      <p:sp>
        <p:nvSpPr>
          <p:cNvPr id="4" name="TextBox 3"/>
          <p:cNvSpPr txBox="1"/>
          <p:nvPr/>
        </p:nvSpPr>
        <p:spPr>
          <a:xfrm>
            <a:off x="101600" y="946377"/>
            <a:ext cx="2167471" cy="830997"/>
          </a:xfrm>
          <a:prstGeom prst="rect">
            <a:avLst/>
          </a:prstGeom>
          <a:noFill/>
          <a:ln w="28575" cmpd="sng">
            <a:solidFill>
              <a:srgbClr val="EA9999"/>
            </a:solidFill>
          </a:ln>
        </p:spPr>
        <p:txBody>
          <a:bodyPr wrap="square" rtlCol="0">
            <a:spAutoFit/>
          </a:bodyPr>
          <a:lstStyle/>
          <a:p>
            <a:pPr algn="ctr"/>
            <a:r>
              <a:rPr lang="en-US" sz="2400" dirty="0">
                <a:latin typeface="Source Sans Pro Light" panose="020B0403030403020204" pitchFamily="34" charset="0"/>
                <a:ea typeface="Source Sans Pro Light" panose="020B0403030403020204" pitchFamily="34" charset="0"/>
              </a:rPr>
              <a:t>Research Questions</a:t>
            </a:r>
          </a:p>
        </p:txBody>
      </p:sp>
      <p:sp>
        <p:nvSpPr>
          <p:cNvPr id="29" name="TextBox 28"/>
          <p:cNvSpPr txBox="1"/>
          <p:nvPr/>
        </p:nvSpPr>
        <p:spPr>
          <a:xfrm>
            <a:off x="2379807" y="943589"/>
            <a:ext cx="1508078" cy="830997"/>
          </a:xfrm>
          <a:prstGeom prst="rect">
            <a:avLst/>
          </a:prstGeom>
          <a:noFill/>
          <a:ln w="28575" cmpd="sng">
            <a:solidFill>
              <a:srgbClr val="F9CB9C"/>
            </a:solidFill>
          </a:ln>
        </p:spPr>
        <p:txBody>
          <a:bodyPr wrap="square" rtlCol="0">
            <a:spAutoFit/>
          </a:bodyPr>
          <a:lstStyle/>
          <a:p>
            <a:pPr algn="ctr"/>
            <a:r>
              <a:rPr lang="en-US" sz="2400" dirty="0">
                <a:latin typeface="Source Sans Pro Light" panose="020B0403030403020204" pitchFamily="34" charset="0"/>
                <a:ea typeface="Source Sans Pro Light" panose="020B0403030403020204" pitchFamily="34" charset="0"/>
              </a:rPr>
              <a:t>Data Sources</a:t>
            </a:r>
          </a:p>
        </p:txBody>
      </p:sp>
      <p:grpSp>
        <p:nvGrpSpPr>
          <p:cNvPr id="5" name="Group 4">
            <a:extLst>
              <a:ext uri="{FF2B5EF4-FFF2-40B4-BE49-F238E27FC236}">
                <a16:creationId xmlns:a16="http://schemas.microsoft.com/office/drawing/2014/main" id="{6962BDF6-203C-B24E-BF0B-CA8FCF11290E}"/>
              </a:ext>
            </a:extLst>
          </p:cNvPr>
          <p:cNvGrpSpPr/>
          <p:nvPr/>
        </p:nvGrpSpPr>
        <p:grpSpPr>
          <a:xfrm>
            <a:off x="766689" y="2104282"/>
            <a:ext cx="7472940" cy="3992983"/>
            <a:chOff x="330203" y="1499875"/>
            <a:chExt cx="8415863" cy="4673600"/>
          </a:xfrm>
        </p:grpSpPr>
        <p:sp>
          <p:nvSpPr>
            <p:cNvPr id="63" name="Freeform 62"/>
            <p:cNvSpPr/>
            <p:nvPr/>
          </p:nvSpPr>
          <p:spPr>
            <a:xfrm>
              <a:off x="1134533" y="3244008"/>
              <a:ext cx="6908800" cy="2370667"/>
            </a:xfrm>
            <a:custGeom>
              <a:avLst/>
              <a:gdLst>
                <a:gd name="connsiteX0" fmla="*/ 0 w 6908800"/>
                <a:gd name="connsiteY0" fmla="*/ 2370667 h 2370667"/>
                <a:gd name="connsiteX1" fmla="*/ 1845734 w 6908800"/>
                <a:gd name="connsiteY1" fmla="*/ 592667 h 2370667"/>
                <a:gd name="connsiteX2" fmla="*/ 3369734 w 6908800"/>
                <a:gd name="connsiteY2" fmla="*/ 1981200 h 2370667"/>
                <a:gd name="connsiteX3" fmla="*/ 6908800 w 6908800"/>
                <a:gd name="connsiteY3" fmla="*/ 0 h 2370667"/>
              </a:gdLst>
              <a:ahLst/>
              <a:cxnLst>
                <a:cxn ang="0">
                  <a:pos x="connsiteX0" y="connsiteY0"/>
                </a:cxn>
                <a:cxn ang="0">
                  <a:pos x="connsiteX1" y="connsiteY1"/>
                </a:cxn>
                <a:cxn ang="0">
                  <a:pos x="connsiteX2" y="connsiteY2"/>
                </a:cxn>
                <a:cxn ang="0">
                  <a:pos x="connsiteX3" y="connsiteY3"/>
                </a:cxn>
              </a:cxnLst>
              <a:rect l="l" t="t" r="r" b="b"/>
              <a:pathLst>
                <a:path w="6908800" h="2370667">
                  <a:moveTo>
                    <a:pt x="0" y="2370667"/>
                  </a:moveTo>
                  <a:cubicBezTo>
                    <a:pt x="642056" y="1514122"/>
                    <a:pt x="1284112" y="657578"/>
                    <a:pt x="1845734" y="592667"/>
                  </a:cubicBezTo>
                  <a:cubicBezTo>
                    <a:pt x="2407356" y="527756"/>
                    <a:pt x="2525890" y="2079978"/>
                    <a:pt x="3369734" y="1981200"/>
                  </a:cubicBezTo>
                  <a:cubicBezTo>
                    <a:pt x="4213578" y="1882422"/>
                    <a:pt x="6908800" y="0"/>
                    <a:pt x="6908800" y="0"/>
                  </a:cubicBezTo>
                </a:path>
              </a:pathLst>
            </a:custGeom>
            <a:ln w="38100" cmpd="sng">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ource Sans Pro Light" panose="020B0403030403020204" pitchFamily="34" charset="0"/>
                <a:ea typeface="Source Sans Pro Light" panose="020B0403030403020204" pitchFamily="34" charset="0"/>
              </a:endParaRPr>
            </a:p>
          </p:txBody>
        </p:sp>
        <p:sp>
          <p:nvSpPr>
            <p:cNvPr id="62" name="Freeform 61"/>
            <p:cNvSpPr/>
            <p:nvPr/>
          </p:nvSpPr>
          <p:spPr>
            <a:xfrm>
              <a:off x="965947" y="2168635"/>
              <a:ext cx="6561983" cy="3413511"/>
            </a:xfrm>
            <a:custGeom>
              <a:avLst/>
              <a:gdLst>
                <a:gd name="connsiteX0" fmla="*/ 0 w 6561983"/>
                <a:gd name="connsiteY0" fmla="*/ 1292512 h 3413511"/>
                <a:gd name="connsiteX1" fmla="*/ 2451924 w 6561983"/>
                <a:gd name="connsiteY1" fmla="*/ 3409451 h 3413511"/>
                <a:gd name="connsiteX2" fmla="*/ 2663601 w 6561983"/>
                <a:gd name="connsiteY2" fmla="*/ 816201 h 3413511"/>
                <a:gd name="connsiteX3" fmla="*/ 4868568 w 6561983"/>
                <a:gd name="connsiteY3" fmla="*/ 57631 h 3413511"/>
                <a:gd name="connsiteX4" fmla="*/ 6561983 w 6561983"/>
                <a:gd name="connsiteY4" fmla="*/ 110554 h 3413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1983" h="3413511">
                  <a:moveTo>
                    <a:pt x="0" y="1292512"/>
                  </a:moveTo>
                  <a:cubicBezTo>
                    <a:pt x="1003995" y="2390674"/>
                    <a:pt x="2007991" y="3488836"/>
                    <a:pt x="2451924" y="3409451"/>
                  </a:cubicBezTo>
                  <a:cubicBezTo>
                    <a:pt x="2895857" y="3330066"/>
                    <a:pt x="2260827" y="1374838"/>
                    <a:pt x="2663601" y="816201"/>
                  </a:cubicBezTo>
                  <a:cubicBezTo>
                    <a:pt x="3066375" y="257564"/>
                    <a:pt x="4218838" y="175239"/>
                    <a:pt x="4868568" y="57631"/>
                  </a:cubicBezTo>
                  <a:cubicBezTo>
                    <a:pt x="5518298" y="-59977"/>
                    <a:pt x="6040140" y="25288"/>
                    <a:pt x="6561983" y="110554"/>
                  </a:cubicBezTo>
                </a:path>
              </a:pathLst>
            </a:custGeom>
            <a:ln w="76200" cmpd="sng">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ource Sans Pro Light" panose="020B0403030403020204" pitchFamily="34" charset="0"/>
                <a:ea typeface="Source Sans Pro Light" panose="020B0403030403020204" pitchFamily="34" charset="0"/>
              </a:endParaRPr>
            </a:p>
          </p:txBody>
        </p:sp>
        <p:sp>
          <p:nvSpPr>
            <p:cNvPr id="61" name="Freeform 60"/>
            <p:cNvSpPr/>
            <p:nvPr/>
          </p:nvSpPr>
          <p:spPr>
            <a:xfrm>
              <a:off x="877750" y="1879366"/>
              <a:ext cx="6985337" cy="3363442"/>
            </a:xfrm>
            <a:custGeom>
              <a:avLst/>
              <a:gdLst>
                <a:gd name="connsiteX0" fmla="*/ 0 w 6985337"/>
                <a:gd name="connsiteY0" fmla="*/ 717366 h 3363442"/>
                <a:gd name="connsiteX1" fmla="*/ 3316271 w 6985337"/>
                <a:gd name="connsiteY1" fmla="*/ 135207 h 3363442"/>
                <a:gd name="connsiteX2" fmla="*/ 4145339 w 6985337"/>
                <a:gd name="connsiteY2" fmla="*/ 2975434 h 3363442"/>
                <a:gd name="connsiteX3" fmla="*/ 5962232 w 6985337"/>
                <a:gd name="connsiteY3" fmla="*/ 3292975 h 3363442"/>
                <a:gd name="connsiteX4" fmla="*/ 6985337 w 6985337"/>
                <a:gd name="connsiteY4" fmla="*/ 2552046 h 3363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5337" h="3363442">
                  <a:moveTo>
                    <a:pt x="0" y="717366"/>
                  </a:moveTo>
                  <a:cubicBezTo>
                    <a:pt x="1312690" y="238114"/>
                    <a:pt x="2625381" y="-241138"/>
                    <a:pt x="3316271" y="135207"/>
                  </a:cubicBezTo>
                  <a:cubicBezTo>
                    <a:pt x="4007161" y="511552"/>
                    <a:pt x="3704346" y="2449139"/>
                    <a:pt x="4145339" y="2975434"/>
                  </a:cubicBezTo>
                  <a:cubicBezTo>
                    <a:pt x="4586332" y="3501729"/>
                    <a:pt x="5488899" y="3363540"/>
                    <a:pt x="5962232" y="3292975"/>
                  </a:cubicBezTo>
                  <a:cubicBezTo>
                    <a:pt x="6435565" y="3222410"/>
                    <a:pt x="6985337" y="2552046"/>
                    <a:pt x="6985337" y="2552046"/>
                  </a:cubicBezTo>
                </a:path>
              </a:pathLst>
            </a:custGeom>
            <a:ln w="15240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ource Sans Pro Light" panose="020B0403030403020204" pitchFamily="34" charset="0"/>
                <a:ea typeface="Source Sans Pro Light" panose="020B0403030403020204" pitchFamily="34" charset="0"/>
              </a:endParaRPr>
            </a:p>
          </p:txBody>
        </p:sp>
        <p:sp>
          <p:nvSpPr>
            <p:cNvPr id="3" name="Cloud 2"/>
            <p:cNvSpPr/>
            <p:nvPr/>
          </p:nvSpPr>
          <p:spPr>
            <a:xfrm>
              <a:off x="753540" y="5386070"/>
              <a:ext cx="711200" cy="626534"/>
            </a:xfrm>
            <a:prstGeom prst="cloud">
              <a:avLst/>
            </a:prstGeom>
            <a:solidFill>
              <a:srgbClr val="EA9999"/>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rgbClr val="000000"/>
                </a:solidFill>
                <a:latin typeface="Source Sans Pro Light" panose="020B0403030403020204" pitchFamily="34" charset="0"/>
                <a:ea typeface="Source Sans Pro Light" panose="020B0403030403020204" pitchFamily="34" charset="0"/>
              </a:endParaRPr>
            </a:p>
          </p:txBody>
        </p:sp>
        <p:sp>
          <p:nvSpPr>
            <p:cNvPr id="9" name="Cloud 8"/>
            <p:cNvSpPr/>
            <p:nvPr/>
          </p:nvSpPr>
          <p:spPr>
            <a:xfrm>
              <a:off x="330203" y="2549740"/>
              <a:ext cx="711200" cy="626534"/>
            </a:xfrm>
            <a:prstGeom prst="cloud">
              <a:avLst/>
            </a:prstGeom>
            <a:solidFill>
              <a:srgbClr val="EA9999"/>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rgbClr val="000000"/>
                </a:solidFill>
                <a:latin typeface="Source Sans Pro Light" panose="020B0403030403020204" pitchFamily="34" charset="0"/>
                <a:ea typeface="Source Sans Pro Light" panose="020B0403030403020204" pitchFamily="34" charset="0"/>
              </a:endParaRPr>
            </a:p>
          </p:txBody>
        </p:sp>
        <p:sp>
          <p:nvSpPr>
            <p:cNvPr id="10" name="Cloud 9"/>
            <p:cNvSpPr/>
            <p:nvPr/>
          </p:nvSpPr>
          <p:spPr>
            <a:xfrm>
              <a:off x="1253067" y="1838538"/>
              <a:ext cx="711200" cy="626534"/>
            </a:xfrm>
            <a:prstGeom prst="cloud">
              <a:avLst/>
            </a:prstGeom>
            <a:solidFill>
              <a:srgbClr val="EA9999"/>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rgbClr val="000000"/>
                </a:solidFill>
                <a:latin typeface="Source Sans Pro Light" panose="020B0403030403020204" pitchFamily="34" charset="0"/>
                <a:ea typeface="Source Sans Pro Light" panose="020B0403030403020204" pitchFamily="34" charset="0"/>
              </a:endParaRPr>
            </a:p>
          </p:txBody>
        </p:sp>
        <p:sp>
          <p:nvSpPr>
            <p:cNvPr id="13" name="Cloud 12"/>
            <p:cNvSpPr/>
            <p:nvPr/>
          </p:nvSpPr>
          <p:spPr>
            <a:xfrm>
              <a:off x="1803403" y="5047393"/>
              <a:ext cx="711200" cy="626534"/>
            </a:xfrm>
            <a:prstGeom prst="cloud">
              <a:avLst/>
            </a:prstGeom>
            <a:solidFill>
              <a:srgbClr val="EA9999"/>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rgbClr val="000000"/>
                </a:solidFill>
                <a:latin typeface="Source Sans Pro Light" panose="020B0403030403020204" pitchFamily="34" charset="0"/>
                <a:ea typeface="Source Sans Pro Light" panose="020B0403030403020204" pitchFamily="34" charset="0"/>
              </a:endParaRPr>
            </a:p>
          </p:txBody>
        </p:sp>
        <p:sp>
          <p:nvSpPr>
            <p:cNvPr id="14" name="Cloud 13"/>
            <p:cNvSpPr/>
            <p:nvPr/>
          </p:nvSpPr>
          <p:spPr>
            <a:xfrm>
              <a:off x="330203" y="4674873"/>
              <a:ext cx="711200" cy="626534"/>
            </a:xfrm>
            <a:prstGeom prst="cloud">
              <a:avLst/>
            </a:prstGeom>
            <a:solidFill>
              <a:srgbClr val="EA9999"/>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rgbClr val="000000"/>
                </a:solidFill>
                <a:latin typeface="Source Sans Pro Light" panose="020B0403030403020204" pitchFamily="34" charset="0"/>
                <a:ea typeface="Source Sans Pro Light" panose="020B0403030403020204" pitchFamily="34" charset="0"/>
              </a:endParaRPr>
            </a:p>
          </p:txBody>
        </p:sp>
        <p:sp>
          <p:nvSpPr>
            <p:cNvPr id="15" name="Cloud 14"/>
            <p:cNvSpPr/>
            <p:nvPr/>
          </p:nvSpPr>
          <p:spPr>
            <a:xfrm>
              <a:off x="2243667" y="2448140"/>
              <a:ext cx="1049872" cy="795866"/>
            </a:xfrm>
            <a:prstGeom prst="cloud">
              <a:avLst/>
            </a:prstGeom>
            <a:solidFill>
              <a:srgbClr val="EA9999"/>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rgbClr val="000000"/>
                </a:solidFill>
                <a:latin typeface="Source Sans Pro Light" panose="020B0403030403020204" pitchFamily="34" charset="0"/>
                <a:ea typeface="Source Sans Pro Light" panose="020B0403030403020204" pitchFamily="34" charset="0"/>
              </a:endParaRPr>
            </a:p>
          </p:txBody>
        </p:sp>
        <p:sp>
          <p:nvSpPr>
            <p:cNvPr id="16" name="Cloud 15"/>
            <p:cNvSpPr/>
            <p:nvPr/>
          </p:nvSpPr>
          <p:spPr>
            <a:xfrm>
              <a:off x="1354670" y="3286338"/>
              <a:ext cx="711200" cy="905935"/>
            </a:xfrm>
            <a:prstGeom prst="cloud">
              <a:avLst/>
            </a:prstGeom>
            <a:solidFill>
              <a:srgbClr val="EA9999"/>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rgbClr val="000000"/>
                </a:solidFill>
                <a:latin typeface="Source Sans Pro Light" panose="020B0403030403020204" pitchFamily="34" charset="0"/>
                <a:ea typeface="Source Sans Pro Light" panose="020B0403030403020204" pitchFamily="34" charset="0"/>
              </a:endParaRPr>
            </a:p>
          </p:txBody>
        </p:sp>
        <p:sp>
          <p:nvSpPr>
            <p:cNvPr id="17" name="Cloud 16"/>
            <p:cNvSpPr/>
            <p:nvPr/>
          </p:nvSpPr>
          <p:spPr>
            <a:xfrm>
              <a:off x="685803" y="3244006"/>
              <a:ext cx="423334" cy="423334"/>
            </a:xfrm>
            <a:prstGeom prst="cloud">
              <a:avLst/>
            </a:prstGeom>
            <a:solidFill>
              <a:srgbClr val="EA9999"/>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rgbClr val="000000"/>
                </a:solidFill>
                <a:latin typeface="Source Sans Pro Light" panose="020B0403030403020204" pitchFamily="34" charset="0"/>
                <a:ea typeface="Source Sans Pro Light" panose="020B0403030403020204" pitchFamily="34" charset="0"/>
              </a:endParaRPr>
            </a:p>
          </p:txBody>
        </p:sp>
        <p:sp>
          <p:nvSpPr>
            <p:cNvPr id="18" name="Cloud 17"/>
            <p:cNvSpPr/>
            <p:nvPr/>
          </p:nvSpPr>
          <p:spPr>
            <a:xfrm>
              <a:off x="2446875" y="3634732"/>
              <a:ext cx="711200" cy="626534"/>
            </a:xfrm>
            <a:prstGeom prst="cloud">
              <a:avLst/>
            </a:prstGeom>
            <a:solidFill>
              <a:srgbClr val="EA9999"/>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rgbClr val="000000"/>
                </a:solidFill>
                <a:latin typeface="Source Sans Pro Light" panose="020B0403030403020204" pitchFamily="34" charset="0"/>
                <a:ea typeface="Source Sans Pro Light" panose="020B0403030403020204" pitchFamily="34" charset="0"/>
              </a:endParaRPr>
            </a:p>
          </p:txBody>
        </p:sp>
        <p:sp>
          <p:nvSpPr>
            <p:cNvPr id="19" name="Cloud 18"/>
            <p:cNvSpPr/>
            <p:nvPr/>
          </p:nvSpPr>
          <p:spPr>
            <a:xfrm>
              <a:off x="2479740" y="4835729"/>
              <a:ext cx="778932" cy="626534"/>
            </a:xfrm>
            <a:prstGeom prst="cloud">
              <a:avLst/>
            </a:prstGeom>
            <a:solidFill>
              <a:srgbClr val="EA9999"/>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rgbClr val="000000"/>
                </a:solidFill>
                <a:latin typeface="Source Sans Pro Light" panose="020B0403030403020204" pitchFamily="34" charset="0"/>
                <a:ea typeface="Source Sans Pro Light" panose="020B0403030403020204" pitchFamily="34" charset="0"/>
              </a:endParaRPr>
            </a:p>
          </p:txBody>
        </p:sp>
        <p:sp>
          <p:nvSpPr>
            <p:cNvPr id="20" name="Cloud 19"/>
            <p:cNvSpPr/>
            <p:nvPr/>
          </p:nvSpPr>
          <p:spPr>
            <a:xfrm>
              <a:off x="685803" y="3980607"/>
              <a:ext cx="711200" cy="626534"/>
            </a:xfrm>
            <a:prstGeom prst="cloud">
              <a:avLst/>
            </a:prstGeom>
            <a:solidFill>
              <a:srgbClr val="EA9999"/>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rgbClr val="000000"/>
                </a:solidFill>
                <a:latin typeface="Source Sans Pro Light" panose="020B0403030403020204" pitchFamily="34" charset="0"/>
                <a:ea typeface="Source Sans Pro Light" panose="020B0403030403020204" pitchFamily="34" charset="0"/>
              </a:endParaRPr>
            </a:p>
          </p:txBody>
        </p:sp>
        <p:sp>
          <p:nvSpPr>
            <p:cNvPr id="6" name="Can 5"/>
            <p:cNvSpPr/>
            <p:nvPr/>
          </p:nvSpPr>
          <p:spPr>
            <a:xfrm>
              <a:off x="2311403" y="5234941"/>
              <a:ext cx="558800" cy="711201"/>
            </a:xfrm>
            <a:prstGeom prst="can">
              <a:avLst/>
            </a:prstGeom>
            <a:solidFill>
              <a:srgbClr val="F9CB9C"/>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rgbClr val="000000"/>
                </a:solidFill>
                <a:latin typeface="Source Sans Pro Light" panose="020B0403030403020204" pitchFamily="34" charset="0"/>
                <a:ea typeface="Source Sans Pro Light" panose="020B0403030403020204" pitchFamily="34" charset="0"/>
              </a:endParaRPr>
            </a:p>
          </p:txBody>
        </p:sp>
        <p:sp>
          <p:nvSpPr>
            <p:cNvPr id="21" name="Can 20"/>
            <p:cNvSpPr/>
            <p:nvPr/>
          </p:nvSpPr>
          <p:spPr>
            <a:xfrm>
              <a:off x="3175008" y="2109473"/>
              <a:ext cx="677333" cy="1066801"/>
            </a:xfrm>
            <a:prstGeom prst="can">
              <a:avLst/>
            </a:prstGeom>
            <a:solidFill>
              <a:srgbClr val="F9CB9C"/>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rgbClr val="000000"/>
                </a:solidFill>
                <a:latin typeface="Source Sans Pro Light" panose="020B0403030403020204" pitchFamily="34" charset="0"/>
                <a:ea typeface="Source Sans Pro Light" panose="020B0403030403020204" pitchFamily="34" charset="0"/>
              </a:endParaRPr>
            </a:p>
          </p:txBody>
        </p:sp>
        <p:sp>
          <p:nvSpPr>
            <p:cNvPr id="22" name="Can 21"/>
            <p:cNvSpPr/>
            <p:nvPr/>
          </p:nvSpPr>
          <p:spPr>
            <a:xfrm>
              <a:off x="3175009" y="4378539"/>
              <a:ext cx="558800" cy="711201"/>
            </a:xfrm>
            <a:prstGeom prst="can">
              <a:avLst/>
            </a:prstGeom>
            <a:solidFill>
              <a:srgbClr val="F9CB9C"/>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rgbClr val="000000"/>
                </a:solidFill>
                <a:latin typeface="Source Sans Pro Light" panose="020B0403030403020204" pitchFamily="34" charset="0"/>
                <a:ea typeface="Source Sans Pro Light" panose="020B0403030403020204" pitchFamily="34" charset="0"/>
              </a:endParaRPr>
            </a:p>
          </p:txBody>
        </p:sp>
        <p:sp>
          <p:nvSpPr>
            <p:cNvPr id="23" name="Can 22"/>
            <p:cNvSpPr/>
            <p:nvPr/>
          </p:nvSpPr>
          <p:spPr>
            <a:xfrm>
              <a:off x="3784609" y="3481072"/>
              <a:ext cx="558800" cy="711201"/>
            </a:xfrm>
            <a:prstGeom prst="can">
              <a:avLst/>
            </a:prstGeom>
            <a:solidFill>
              <a:srgbClr val="F9CB9C"/>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rgbClr val="000000"/>
                </a:solidFill>
                <a:latin typeface="Source Sans Pro Light" panose="020B0403030403020204" pitchFamily="34" charset="0"/>
                <a:ea typeface="Source Sans Pro Light" panose="020B0403030403020204" pitchFamily="34" charset="0"/>
              </a:endParaRPr>
            </a:p>
          </p:txBody>
        </p:sp>
        <p:sp>
          <p:nvSpPr>
            <p:cNvPr id="24" name="Can 23"/>
            <p:cNvSpPr/>
            <p:nvPr/>
          </p:nvSpPr>
          <p:spPr>
            <a:xfrm>
              <a:off x="4923375" y="1753871"/>
              <a:ext cx="558800" cy="711201"/>
            </a:xfrm>
            <a:prstGeom prst="can">
              <a:avLst/>
            </a:prstGeom>
            <a:solidFill>
              <a:srgbClr val="F9CB9C"/>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rgbClr val="000000"/>
                </a:solidFill>
                <a:latin typeface="Source Sans Pro Light" panose="020B0403030403020204" pitchFamily="34" charset="0"/>
                <a:ea typeface="Source Sans Pro Light" panose="020B0403030403020204" pitchFamily="34" charset="0"/>
              </a:endParaRPr>
            </a:p>
          </p:txBody>
        </p:sp>
        <p:sp>
          <p:nvSpPr>
            <p:cNvPr id="25" name="Can 24"/>
            <p:cNvSpPr/>
            <p:nvPr/>
          </p:nvSpPr>
          <p:spPr>
            <a:xfrm>
              <a:off x="4064009" y="2109474"/>
              <a:ext cx="702724" cy="931332"/>
            </a:xfrm>
            <a:prstGeom prst="can">
              <a:avLst/>
            </a:prstGeom>
            <a:solidFill>
              <a:srgbClr val="F9CB9C"/>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rgbClr val="000000"/>
                </a:solidFill>
                <a:latin typeface="Source Sans Pro Light" panose="020B0403030403020204" pitchFamily="34" charset="0"/>
                <a:ea typeface="Source Sans Pro Light" panose="020B0403030403020204" pitchFamily="34" charset="0"/>
              </a:endParaRPr>
            </a:p>
          </p:txBody>
        </p:sp>
        <p:sp>
          <p:nvSpPr>
            <p:cNvPr id="26" name="Can 25"/>
            <p:cNvSpPr/>
            <p:nvPr/>
          </p:nvSpPr>
          <p:spPr>
            <a:xfrm>
              <a:off x="1964267" y="2820673"/>
              <a:ext cx="558800" cy="711201"/>
            </a:xfrm>
            <a:prstGeom prst="can">
              <a:avLst/>
            </a:prstGeom>
            <a:solidFill>
              <a:srgbClr val="F9CB9C"/>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rgbClr val="000000"/>
                </a:solidFill>
                <a:latin typeface="Source Sans Pro Light" panose="020B0403030403020204" pitchFamily="34" charset="0"/>
                <a:ea typeface="Source Sans Pro Light" panose="020B0403030403020204" pitchFamily="34" charset="0"/>
              </a:endParaRPr>
            </a:p>
          </p:txBody>
        </p:sp>
        <p:sp>
          <p:nvSpPr>
            <p:cNvPr id="27" name="Can 26"/>
            <p:cNvSpPr/>
            <p:nvPr/>
          </p:nvSpPr>
          <p:spPr>
            <a:xfrm>
              <a:off x="4758266" y="3426039"/>
              <a:ext cx="558800" cy="1532468"/>
            </a:xfrm>
            <a:prstGeom prst="can">
              <a:avLst/>
            </a:prstGeom>
            <a:solidFill>
              <a:srgbClr val="F9CB9C"/>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rgbClr val="000000"/>
                </a:solidFill>
                <a:latin typeface="Source Sans Pro Light" panose="020B0403030403020204" pitchFamily="34" charset="0"/>
                <a:ea typeface="Source Sans Pro Light" panose="020B0403030403020204" pitchFamily="34" charset="0"/>
              </a:endParaRPr>
            </a:p>
          </p:txBody>
        </p:sp>
        <p:sp>
          <p:nvSpPr>
            <p:cNvPr id="28" name="Can 27"/>
            <p:cNvSpPr/>
            <p:nvPr/>
          </p:nvSpPr>
          <p:spPr>
            <a:xfrm>
              <a:off x="1854203" y="4057439"/>
              <a:ext cx="914400" cy="880537"/>
            </a:xfrm>
            <a:prstGeom prst="can">
              <a:avLst/>
            </a:prstGeom>
            <a:solidFill>
              <a:srgbClr val="F9CB9C"/>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rgbClr val="000000"/>
                </a:solidFill>
                <a:latin typeface="Source Sans Pro Light" panose="020B0403030403020204" pitchFamily="34" charset="0"/>
                <a:ea typeface="Source Sans Pro Light" panose="020B0403030403020204" pitchFamily="34" charset="0"/>
              </a:endParaRPr>
            </a:p>
          </p:txBody>
        </p:sp>
        <p:sp>
          <p:nvSpPr>
            <p:cNvPr id="30" name="Right Arrow Callout 29"/>
            <p:cNvSpPr/>
            <p:nvPr/>
          </p:nvSpPr>
          <p:spPr>
            <a:xfrm>
              <a:off x="4292609" y="2583602"/>
              <a:ext cx="795867" cy="1032934"/>
            </a:xfrm>
            <a:prstGeom prst="rightArrowCallout">
              <a:avLst/>
            </a:prstGeom>
            <a:solidFill>
              <a:srgbClr val="F9DF96"/>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rgbClr val="000000"/>
                </a:solidFill>
                <a:latin typeface="Source Sans Pro Light" panose="020B0403030403020204" pitchFamily="34" charset="0"/>
                <a:ea typeface="Source Sans Pro Light" panose="020B0403030403020204" pitchFamily="34" charset="0"/>
              </a:endParaRPr>
            </a:p>
          </p:txBody>
        </p:sp>
        <p:sp>
          <p:nvSpPr>
            <p:cNvPr id="31" name="Right Arrow Callout 30"/>
            <p:cNvSpPr/>
            <p:nvPr/>
          </p:nvSpPr>
          <p:spPr>
            <a:xfrm>
              <a:off x="4292609" y="4429329"/>
              <a:ext cx="795867" cy="1032934"/>
            </a:xfrm>
            <a:prstGeom prst="rightArrowCallout">
              <a:avLst/>
            </a:prstGeom>
            <a:solidFill>
              <a:srgbClr val="F9DF96"/>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rgbClr val="000000"/>
                </a:solidFill>
                <a:latin typeface="Source Sans Pro Light" panose="020B0403030403020204" pitchFamily="34" charset="0"/>
                <a:ea typeface="Source Sans Pro Light" panose="020B0403030403020204" pitchFamily="34" charset="0"/>
              </a:endParaRPr>
            </a:p>
          </p:txBody>
        </p:sp>
        <p:sp>
          <p:nvSpPr>
            <p:cNvPr id="32" name="Right Arrow Callout 31"/>
            <p:cNvSpPr/>
            <p:nvPr/>
          </p:nvSpPr>
          <p:spPr>
            <a:xfrm>
              <a:off x="5473699" y="2905339"/>
              <a:ext cx="1147234" cy="575733"/>
            </a:xfrm>
            <a:prstGeom prst="rightArrowCallout">
              <a:avLst/>
            </a:prstGeom>
            <a:solidFill>
              <a:srgbClr val="F9DF96"/>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rgbClr val="000000"/>
                </a:solidFill>
                <a:latin typeface="Source Sans Pro Light" panose="020B0403030403020204" pitchFamily="34" charset="0"/>
                <a:ea typeface="Source Sans Pro Light" panose="020B0403030403020204" pitchFamily="34" charset="0"/>
              </a:endParaRPr>
            </a:p>
          </p:txBody>
        </p:sp>
        <p:sp>
          <p:nvSpPr>
            <p:cNvPr id="33" name="Right Arrow Callout 32"/>
            <p:cNvSpPr/>
            <p:nvPr/>
          </p:nvSpPr>
          <p:spPr>
            <a:xfrm>
              <a:off x="7061199" y="4439069"/>
              <a:ext cx="465667" cy="795872"/>
            </a:xfrm>
            <a:prstGeom prst="rightArrowCallout">
              <a:avLst/>
            </a:prstGeom>
            <a:solidFill>
              <a:srgbClr val="F9DF96"/>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rgbClr val="000000"/>
                </a:solidFill>
                <a:latin typeface="Source Sans Pro Light" panose="020B0403030403020204" pitchFamily="34" charset="0"/>
                <a:ea typeface="Source Sans Pro Light" panose="020B0403030403020204" pitchFamily="34" charset="0"/>
              </a:endParaRPr>
            </a:p>
          </p:txBody>
        </p:sp>
        <p:sp>
          <p:nvSpPr>
            <p:cNvPr id="34" name="Right Arrow Callout 33"/>
            <p:cNvSpPr/>
            <p:nvPr/>
          </p:nvSpPr>
          <p:spPr>
            <a:xfrm>
              <a:off x="6798733" y="3345602"/>
              <a:ext cx="677333" cy="846671"/>
            </a:xfrm>
            <a:prstGeom prst="rightArrowCallout">
              <a:avLst/>
            </a:prstGeom>
            <a:solidFill>
              <a:srgbClr val="F9DF96"/>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rgbClr val="000000"/>
                </a:solidFill>
                <a:latin typeface="Source Sans Pro Light" panose="020B0403030403020204" pitchFamily="34" charset="0"/>
                <a:ea typeface="Source Sans Pro Light" panose="020B0403030403020204" pitchFamily="34" charset="0"/>
              </a:endParaRPr>
            </a:p>
          </p:txBody>
        </p:sp>
        <p:sp>
          <p:nvSpPr>
            <p:cNvPr id="35" name="Right Arrow Callout 34"/>
            <p:cNvSpPr/>
            <p:nvPr/>
          </p:nvSpPr>
          <p:spPr>
            <a:xfrm>
              <a:off x="5317066" y="3743539"/>
              <a:ext cx="762000" cy="457200"/>
            </a:xfrm>
            <a:prstGeom prst="rightArrowCallout">
              <a:avLst/>
            </a:prstGeom>
            <a:solidFill>
              <a:srgbClr val="F9DF96"/>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rgbClr val="000000"/>
                </a:solidFill>
                <a:latin typeface="Source Sans Pro Light" panose="020B0403030403020204" pitchFamily="34" charset="0"/>
                <a:ea typeface="Source Sans Pro Light" panose="020B0403030403020204" pitchFamily="34" charset="0"/>
              </a:endParaRPr>
            </a:p>
          </p:txBody>
        </p:sp>
        <p:sp>
          <p:nvSpPr>
            <p:cNvPr id="36" name="Right Arrow Callout 35"/>
            <p:cNvSpPr/>
            <p:nvPr/>
          </p:nvSpPr>
          <p:spPr>
            <a:xfrm>
              <a:off x="5164666" y="4979670"/>
              <a:ext cx="1515534" cy="1032934"/>
            </a:xfrm>
            <a:prstGeom prst="rightArrowCallout">
              <a:avLst/>
            </a:prstGeom>
            <a:solidFill>
              <a:srgbClr val="F9DF96"/>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rgbClr val="000000"/>
                </a:solidFill>
                <a:latin typeface="Source Sans Pro Light" panose="020B0403030403020204" pitchFamily="34" charset="0"/>
                <a:ea typeface="Source Sans Pro Light" panose="020B0403030403020204" pitchFamily="34" charset="0"/>
              </a:endParaRPr>
            </a:p>
          </p:txBody>
        </p:sp>
        <p:sp>
          <p:nvSpPr>
            <p:cNvPr id="37" name="Right Arrow Callout 36"/>
            <p:cNvSpPr/>
            <p:nvPr/>
          </p:nvSpPr>
          <p:spPr>
            <a:xfrm>
              <a:off x="5702299" y="4615599"/>
              <a:ext cx="1126067" cy="270934"/>
            </a:xfrm>
            <a:prstGeom prst="rightArrowCallout">
              <a:avLst/>
            </a:prstGeom>
            <a:solidFill>
              <a:srgbClr val="F9DF96"/>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rgbClr val="000000"/>
                </a:solidFill>
                <a:latin typeface="Source Sans Pro Light" panose="020B0403030403020204" pitchFamily="34" charset="0"/>
                <a:ea typeface="Source Sans Pro Light" panose="020B0403030403020204" pitchFamily="34" charset="0"/>
              </a:endParaRPr>
            </a:p>
          </p:txBody>
        </p:sp>
        <p:sp>
          <p:nvSpPr>
            <p:cNvPr id="38" name="Cube 37"/>
            <p:cNvSpPr/>
            <p:nvPr/>
          </p:nvSpPr>
          <p:spPr>
            <a:xfrm>
              <a:off x="8043332" y="1769542"/>
              <a:ext cx="702734" cy="695530"/>
            </a:xfrm>
            <a:prstGeom prst="cube">
              <a:avLst/>
            </a:prstGeom>
            <a:solidFill>
              <a:srgbClr val="B6D7A8"/>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rgbClr val="000000"/>
                </a:solidFill>
                <a:latin typeface="Source Sans Pro Light" panose="020B0403030403020204" pitchFamily="34" charset="0"/>
                <a:ea typeface="Source Sans Pro Light" panose="020B0403030403020204" pitchFamily="34" charset="0"/>
              </a:endParaRPr>
            </a:p>
          </p:txBody>
        </p:sp>
        <p:sp>
          <p:nvSpPr>
            <p:cNvPr id="39" name="Cube 38"/>
            <p:cNvSpPr/>
            <p:nvPr/>
          </p:nvSpPr>
          <p:spPr>
            <a:xfrm>
              <a:off x="6519333" y="4090040"/>
              <a:ext cx="321734" cy="407668"/>
            </a:xfrm>
            <a:prstGeom prst="cube">
              <a:avLst/>
            </a:prstGeom>
            <a:solidFill>
              <a:srgbClr val="B6D7A8"/>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rgbClr val="000000"/>
                </a:solidFill>
                <a:latin typeface="Source Sans Pro Light" panose="020B0403030403020204" pitchFamily="34" charset="0"/>
                <a:ea typeface="Source Sans Pro Light" panose="020B0403030403020204" pitchFamily="34" charset="0"/>
              </a:endParaRPr>
            </a:p>
          </p:txBody>
        </p:sp>
        <p:sp>
          <p:nvSpPr>
            <p:cNvPr id="40" name="Cube 39"/>
            <p:cNvSpPr/>
            <p:nvPr/>
          </p:nvSpPr>
          <p:spPr>
            <a:xfrm>
              <a:off x="7061199" y="3176274"/>
              <a:ext cx="702734" cy="695530"/>
            </a:xfrm>
            <a:prstGeom prst="cube">
              <a:avLst/>
            </a:prstGeom>
            <a:solidFill>
              <a:srgbClr val="B6D7A8"/>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rgbClr val="000000"/>
                </a:solidFill>
                <a:latin typeface="Source Sans Pro Light" panose="020B0403030403020204" pitchFamily="34" charset="0"/>
                <a:ea typeface="Source Sans Pro Light" panose="020B0403030403020204" pitchFamily="34" charset="0"/>
              </a:endParaRPr>
            </a:p>
          </p:txBody>
        </p:sp>
        <p:sp>
          <p:nvSpPr>
            <p:cNvPr id="41" name="Cube 40"/>
            <p:cNvSpPr/>
            <p:nvPr/>
          </p:nvSpPr>
          <p:spPr>
            <a:xfrm>
              <a:off x="7285566" y="5013531"/>
              <a:ext cx="702734" cy="695530"/>
            </a:xfrm>
            <a:prstGeom prst="cube">
              <a:avLst/>
            </a:prstGeom>
            <a:solidFill>
              <a:srgbClr val="B6D7A8"/>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rgbClr val="000000"/>
                </a:solidFill>
                <a:latin typeface="Source Sans Pro Light" panose="020B0403030403020204" pitchFamily="34" charset="0"/>
                <a:ea typeface="Source Sans Pro Light" panose="020B0403030403020204" pitchFamily="34" charset="0"/>
              </a:endParaRPr>
            </a:p>
          </p:txBody>
        </p:sp>
        <p:sp>
          <p:nvSpPr>
            <p:cNvPr id="42" name="Cube 41"/>
            <p:cNvSpPr/>
            <p:nvPr/>
          </p:nvSpPr>
          <p:spPr>
            <a:xfrm>
              <a:off x="6231466" y="2109472"/>
              <a:ext cx="897467" cy="847930"/>
            </a:xfrm>
            <a:prstGeom prst="cube">
              <a:avLst/>
            </a:prstGeom>
            <a:solidFill>
              <a:srgbClr val="B6D7A8"/>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rgbClr val="000000"/>
                </a:solidFill>
                <a:latin typeface="Source Sans Pro Light" panose="020B0403030403020204" pitchFamily="34" charset="0"/>
                <a:ea typeface="Source Sans Pro Light" panose="020B0403030403020204" pitchFamily="34" charset="0"/>
              </a:endParaRPr>
            </a:p>
          </p:txBody>
        </p:sp>
        <p:sp>
          <p:nvSpPr>
            <p:cNvPr id="43" name="Cube 42"/>
            <p:cNvSpPr/>
            <p:nvPr/>
          </p:nvSpPr>
          <p:spPr>
            <a:xfrm>
              <a:off x="7984066" y="3557262"/>
              <a:ext cx="702734" cy="1507068"/>
            </a:xfrm>
            <a:prstGeom prst="cube">
              <a:avLst/>
            </a:prstGeom>
            <a:solidFill>
              <a:srgbClr val="B6D7A8"/>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rgbClr val="000000"/>
                </a:solidFill>
                <a:latin typeface="Source Sans Pro Light" panose="020B0403030403020204" pitchFamily="34" charset="0"/>
                <a:ea typeface="Source Sans Pro Light" panose="020B0403030403020204" pitchFamily="34" charset="0"/>
              </a:endParaRPr>
            </a:p>
          </p:txBody>
        </p:sp>
        <p:sp>
          <p:nvSpPr>
            <p:cNvPr id="44" name="Cube 43"/>
            <p:cNvSpPr/>
            <p:nvPr/>
          </p:nvSpPr>
          <p:spPr>
            <a:xfrm>
              <a:off x="7391399" y="2566670"/>
              <a:ext cx="1337734" cy="441531"/>
            </a:xfrm>
            <a:prstGeom prst="cube">
              <a:avLst/>
            </a:prstGeom>
            <a:solidFill>
              <a:srgbClr val="B6D7A8"/>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rgbClr val="000000"/>
                </a:solidFill>
                <a:latin typeface="Source Sans Pro Light" panose="020B0403030403020204" pitchFamily="34" charset="0"/>
                <a:ea typeface="Source Sans Pro Light" panose="020B0403030403020204" pitchFamily="34" charset="0"/>
              </a:endParaRPr>
            </a:p>
          </p:txBody>
        </p:sp>
        <p:sp>
          <p:nvSpPr>
            <p:cNvPr id="49" name="Freeform 48"/>
            <p:cNvSpPr/>
            <p:nvPr/>
          </p:nvSpPr>
          <p:spPr>
            <a:xfrm>
              <a:off x="1447808" y="1499875"/>
              <a:ext cx="6956566" cy="694072"/>
            </a:xfrm>
            <a:custGeom>
              <a:avLst/>
              <a:gdLst>
                <a:gd name="connsiteX0" fmla="*/ 0 w 6956566"/>
                <a:gd name="connsiteY0" fmla="*/ 830811 h 1067878"/>
                <a:gd name="connsiteX1" fmla="*/ 2844800 w 6956566"/>
                <a:gd name="connsiteY1" fmla="*/ 1078 h 1067878"/>
                <a:gd name="connsiteX2" fmla="*/ 6637867 w 6956566"/>
                <a:gd name="connsiteY2" fmla="*/ 983211 h 1067878"/>
                <a:gd name="connsiteX3" fmla="*/ 6773334 w 6956566"/>
                <a:gd name="connsiteY3" fmla="*/ 1017078 h 1067878"/>
                <a:gd name="connsiteX4" fmla="*/ 6908800 w 6956566"/>
                <a:gd name="connsiteY4" fmla="*/ 1067878 h 1067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566" h="1067878">
                  <a:moveTo>
                    <a:pt x="0" y="830811"/>
                  </a:moveTo>
                  <a:cubicBezTo>
                    <a:pt x="869244" y="403244"/>
                    <a:pt x="1738489" y="-24322"/>
                    <a:pt x="2844800" y="1078"/>
                  </a:cubicBezTo>
                  <a:cubicBezTo>
                    <a:pt x="3951111" y="26478"/>
                    <a:pt x="6637867" y="983211"/>
                    <a:pt x="6637867" y="983211"/>
                  </a:cubicBezTo>
                  <a:cubicBezTo>
                    <a:pt x="7292623" y="1152544"/>
                    <a:pt x="6728179" y="1002967"/>
                    <a:pt x="6773334" y="1017078"/>
                  </a:cubicBezTo>
                  <a:cubicBezTo>
                    <a:pt x="6818489" y="1031189"/>
                    <a:pt x="6908800" y="1067878"/>
                    <a:pt x="6908800" y="1067878"/>
                  </a:cubicBezTo>
                </a:path>
              </a:pathLst>
            </a:custGeom>
            <a:ln>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en-US">
                <a:latin typeface="Source Sans Pro Light" panose="020B0403030403020204" pitchFamily="34" charset="0"/>
                <a:ea typeface="Source Sans Pro Light" panose="020B0403030403020204" pitchFamily="34" charset="0"/>
              </a:endParaRPr>
            </a:p>
          </p:txBody>
        </p:sp>
        <p:sp>
          <p:nvSpPr>
            <p:cNvPr id="51" name="Freeform 50"/>
            <p:cNvSpPr/>
            <p:nvPr/>
          </p:nvSpPr>
          <p:spPr>
            <a:xfrm>
              <a:off x="1744133" y="3650408"/>
              <a:ext cx="5655734" cy="694941"/>
            </a:xfrm>
            <a:custGeom>
              <a:avLst/>
              <a:gdLst>
                <a:gd name="connsiteX0" fmla="*/ 0 w 5655734"/>
                <a:gd name="connsiteY0" fmla="*/ 101600 h 694941"/>
                <a:gd name="connsiteX1" fmla="*/ 2523067 w 5655734"/>
                <a:gd name="connsiteY1" fmla="*/ 694267 h 694941"/>
                <a:gd name="connsiteX2" fmla="*/ 5655734 w 5655734"/>
                <a:gd name="connsiteY2" fmla="*/ 0 h 694941"/>
              </a:gdLst>
              <a:ahLst/>
              <a:cxnLst>
                <a:cxn ang="0">
                  <a:pos x="connsiteX0" y="connsiteY0"/>
                </a:cxn>
                <a:cxn ang="0">
                  <a:pos x="connsiteX1" y="connsiteY1"/>
                </a:cxn>
                <a:cxn ang="0">
                  <a:pos x="connsiteX2" y="connsiteY2"/>
                </a:cxn>
              </a:cxnLst>
              <a:rect l="l" t="t" r="r" b="b"/>
              <a:pathLst>
                <a:path w="5655734" h="694941">
                  <a:moveTo>
                    <a:pt x="0" y="101600"/>
                  </a:moveTo>
                  <a:cubicBezTo>
                    <a:pt x="790222" y="406400"/>
                    <a:pt x="1580445" y="711200"/>
                    <a:pt x="2523067" y="694267"/>
                  </a:cubicBezTo>
                  <a:cubicBezTo>
                    <a:pt x="3465689" y="677334"/>
                    <a:pt x="5655734" y="0"/>
                    <a:pt x="5655734" y="0"/>
                  </a:cubicBezTo>
                </a:path>
              </a:pathLst>
            </a:custGeom>
            <a:ln>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en-US">
                <a:latin typeface="Source Sans Pro Light" panose="020B0403030403020204" pitchFamily="34" charset="0"/>
                <a:ea typeface="Source Sans Pro Light" panose="020B0403030403020204" pitchFamily="34" charset="0"/>
              </a:endParaRPr>
            </a:p>
          </p:txBody>
        </p:sp>
        <p:sp>
          <p:nvSpPr>
            <p:cNvPr id="52" name="Freeform 51"/>
            <p:cNvSpPr/>
            <p:nvPr/>
          </p:nvSpPr>
          <p:spPr>
            <a:xfrm>
              <a:off x="863599" y="5478534"/>
              <a:ext cx="6900334" cy="694941"/>
            </a:xfrm>
            <a:custGeom>
              <a:avLst/>
              <a:gdLst>
                <a:gd name="connsiteX0" fmla="*/ 0 w 5655734"/>
                <a:gd name="connsiteY0" fmla="*/ 101600 h 694941"/>
                <a:gd name="connsiteX1" fmla="*/ 2523067 w 5655734"/>
                <a:gd name="connsiteY1" fmla="*/ 694267 h 694941"/>
                <a:gd name="connsiteX2" fmla="*/ 5655734 w 5655734"/>
                <a:gd name="connsiteY2" fmla="*/ 0 h 694941"/>
              </a:gdLst>
              <a:ahLst/>
              <a:cxnLst>
                <a:cxn ang="0">
                  <a:pos x="connsiteX0" y="connsiteY0"/>
                </a:cxn>
                <a:cxn ang="0">
                  <a:pos x="connsiteX1" y="connsiteY1"/>
                </a:cxn>
                <a:cxn ang="0">
                  <a:pos x="connsiteX2" y="connsiteY2"/>
                </a:cxn>
              </a:cxnLst>
              <a:rect l="l" t="t" r="r" b="b"/>
              <a:pathLst>
                <a:path w="5655734" h="694941">
                  <a:moveTo>
                    <a:pt x="0" y="101600"/>
                  </a:moveTo>
                  <a:cubicBezTo>
                    <a:pt x="790222" y="406400"/>
                    <a:pt x="1580445" y="711200"/>
                    <a:pt x="2523067" y="694267"/>
                  </a:cubicBezTo>
                  <a:cubicBezTo>
                    <a:pt x="3465689" y="677334"/>
                    <a:pt x="5655734" y="0"/>
                    <a:pt x="5655734" y="0"/>
                  </a:cubicBezTo>
                </a:path>
              </a:pathLst>
            </a:custGeom>
            <a:ln>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en-US">
                <a:latin typeface="Source Sans Pro Light" panose="020B0403030403020204" pitchFamily="34" charset="0"/>
                <a:ea typeface="Source Sans Pro Light" panose="020B0403030403020204" pitchFamily="34" charset="0"/>
              </a:endParaRPr>
            </a:p>
          </p:txBody>
        </p:sp>
        <p:sp>
          <p:nvSpPr>
            <p:cNvPr id="64" name="Freeform 63"/>
            <p:cNvSpPr/>
            <p:nvPr/>
          </p:nvSpPr>
          <p:spPr>
            <a:xfrm>
              <a:off x="685803" y="2617471"/>
              <a:ext cx="2870197" cy="220133"/>
            </a:xfrm>
            <a:custGeom>
              <a:avLst/>
              <a:gdLst>
                <a:gd name="connsiteX0" fmla="*/ 0 w 6956566"/>
                <a:gd name="connsiteY0" fmla="*/ 830811 h 1067878"/>
                <a:gd name="connsiteX1" fmla="*/ 2844800 w 6956566"/>
                <a:gd name="connsiteY1" fmla="*/ 1078 h 1067878"/>
                <a:gd name="connsiteX2" fmla="*/ 6637867 w 6956566"/>
                <a:gd name="connsiteY2" fmla="*/ 983211 h 1067878"/>
                <a:gd name="connsiteX3" fmla="*/ 6773334 w 6956566"/>
                <a:gd name="connsiteY3" fmla="*/ 1017078 h 1067878"/>
                <a:gd name="connsiteX4" fmla="*/ 6908800 w 6956566"/>
                <a:gd name="connsiteY4" fmla="*/ 1067878 h 1067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566" h="1067878">
                  <a:moveTo>
                    <a:pt x="0" y="830811"/>
                  </a:moveTo>
                  <a:cubicBezTo>
                    <a:pt x="869244" y="403244"/>
                    <a:pt x="1738489" y="-24322"/>
                    <a:pt x="2844800" y="1078"/>
                  </a:cubicBezTo>
                  <a:cubicBezTo>
                    <a:pt x="3951111" y="26478"/>
                    <a:pt x="6637867" y="983211"/>
                    <a:pt x="6637867" y="983211"/>
                  </a:cubicBezTo>
                  <a:cubicBezTo>
                    <a:pt x="7292623" y="1152544"/>
                    <a:pt x="6728179" y="1002967"/>
                    <a:pt x="6773334" y="1017078"/>
                  </a:cubicBezTo>
                  <a:cubicBezTo>
                    <a:pt x="6818489" y="1031189"/>
                    <a:pt x="6908800" y="1067878"/>
                    <a:pt x="6908800" y="1067878"/>
                  </a:cubicBezTo>
                </a:path>
              </a:pathLst>
            </a:custGeom>
            <a:ln>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en-US">
                <a:latin typeface="Source Sans Pro Light" panose="020B0403030403020204" pitchFamily="34" charset="0"/>
                <a:ea typeface="Source Sans Pro Light" panose="020B0403030403020204" pitchFamily="34" charset="0"/>
              </a:endParaRPr>
            </a:p>
          </p:txBody>
        </p:sp>
        <p:sp>
          <p:nvSpPr>
            <p:cNvPr id="65" name="Freeform 64"/>
            <p:cNvSpPr/>
            <p:nvPr/>
          </p:nvSpPr>
          <p:spPr>
            <a:xfrm flipV="1">
              <a:off x="3556000" y="4751064"/>
              <a:ext cx="2523066" cy="873332"/>
            </a:xfrm>
            <a:custGeom>
              <a:avLst/>
              <a:gdLst>
                <a:gd name="connsiteX0" fmla="*/ 0 w 6956566"/>
                <a:gd name="connsiteY0" fmla="*/ 830811 h 1067878"/>
                <a:gd name="connsiteX1" fmla="*/ 2844800 w 6956566"/>
                <a:gd name="connsiteY1" fmla="*/ 1078 h 1067878"/>
                <a:gd name="connsiteX2" fmla="*/ 6637867 w 6956566"/>
                <a:gd name="connsiteY2" fmla="*/ 983211 h 1067878"/>
                <a:gd name="connsiteX3" fmla="*/ 6773334 w 6956566"/>
                <a:gd name="connsiteY3" fmla="*/ 1017078 h 1067878"/>
                <a:gd name="connsiteX4" fmla="*/ 6908800 w 6956566"/>
                <a:gd name="connsiteY4" fmla="*/ 1067878 h 1067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566" h="1067878">
                  <a:moveTo>
                    <a:pt x="0" y="830811"/>
                  </a:moveTo>
                  <a:cubicBezTo>
                    <a:pt x="869244" y="403244"/>
                    <a:pt x="1738489" y="-24322"/>
                    <a:pt x="2844800" y="1078"/>
                  </a:cubicBezTo>
                  <a:cubicBezTo>
                    <a:pt x="3951111" y="26478"/>
                    <a:pt x="6637867" y="983211"/>
                    <a:pt x="6637867" y="983211"/>
                  </a:cubicBezTo>
                  <a:cubicBezTo>
                    <a:pt x="7292623" y="1152544"/>
                    <a:pt x="6728179" y="1002967"/>
                    <a:pt x="6773334" y="1017078"/>
                  </a:cubicBezTo>
                  <a:cubicBezTo>
                    <a:pt x="6818489" y="1031189"/>
                    <a:pt x="6908800" y="1067878"/>
                    <a:pt x="6908800" y="1067878"/>
                  </a:cubicBezTo>
                </a:path>
              </a:pathLst>
            </a:custGeom>
            <a:ln>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en-US">
                <a:latin typeface="Source Sans Pro Light" panose="020B0403030403020204" pitchFamily="34" charset="0"/>
                <a:ea typeface="Source Sans Pro Light" panose="020B0403030403020204" pitchFamily="34" charset="0"/>
              </a:endParaRPr>
            </a:p>
          </p:txBody>
        </p:sp>
        <p:sp>
          <p:nvSpPr>
            <p:cNvPr id="66" name="Freeform 65"/>
            <p:cNvSpPr/>
            <p:nvPr/>
          </p:nvSpPr>
          <p:spPr>
            <a:xfrm>
              <a:off x="5080017" y="1872406"/>
              <a:ext cx="1684848" cy="355407"/>
            </a:xfrm>
            <a:custGeom>
              <a:avLst/>
              <a:gdLst>
                <a:gd name="connsiteX0" fmla="*/ 0 w 6956566"/>
                <a:gd name="connsiteY0" fmla="*/ 830811 h 1067878"/>
                <a:gd name="connsiteX1" fmla="*/ 2844800 w 6956566"/>
                <a:gd name="connsiteY1" fmla="*/ 1078 h 1067878"/>
                <a:gd name="connsiteX2" fmla="*/ 6637867 w 6956566"/>
                <a:gd name="connsiteY2" fmla="*/ 983211 h 1067878"/>
                <a:gd name="connsiteX3" fmla="*/ 6773334 w 6956566"/>
                <a:gd name="connsiteY3" fmla="*/ 1017078 h 1067878"/>
                <a:gd name="connsiteX4" fmla="*/ 6908800 w 6956566"/>
                <a:gd name="connsiteY4" fmla="*/ 1067878 h 1067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566" h="1067878">
                  <a:moveTo>
                    <a:pt x="0" y="830811"/>
                  </a:moveTo>
                  <a:cubicBezTo>
                    <a:pt x="869244" y="403244"/>
                    <a:pt x="1738489" y="-24322"/>
                    <a:pt x="2844800" y="1078"/>
                  </a:cubicBezTo>
                  <a:cubicBezTo>
                    <a:pt x="3951111" y="26478"/>
                    <a:pt x="6637867" y="983211"/>
                    <a:pt x="6637867" y="983211"/>
                  </a:cubicBezTo>
                  <a:cubicBezTo>
                    <a:pt x="7292623" y="1152544"/>
                    <a:pt x="6728179" y="1002967"/>
                    <a:pt x="6773334" y="1017078"/>
                  </a:cubicBezTo>
                  <a:cubicBezTo>
                    <a:pt x="6818489" y="1031189"/>
                    <a:pt x="6908800" y="1067878"/>
                    <a:pt x="6908800" y="1067878"/>
                  </a:cubicBezTo>
                </a:path>
              </a:pathLst>
            </a:custGeom>
            <a:ln>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en-US">
                <a:latin typeface="Source Sans Pro Light" panose="020B0403030403020204" pitchFamily="34" charset="0"/>
                <a:ea typeface="Source Sans Pro Light" panose="020B0403030403020204" pitchFamily="34" charset="0"/>
              </a:endParaRPr>
            </a:p>
          </p:txBody>
        </p:sp>
      </p:grpSp>
      <p:sp>
        <p:nvSpPr>
          <p:cNvPr id="67" name="TextBox 66"/>
          <p:cNvSpPr txBox="1"/>
          <p:nvPr/>
        </p:nvSpPr>
        <p:spPr>
          <a:xfrm>
            <a:off x="3991112" y="928735"/>
            <a:ext cx="2711447" cy="830997"/>
          </a:xfrm>
          <a:prstGeom prst="rect">
            <a:avLst/>
          </a:prstGeom>
          <a:noFill/>
          <a:ln w="28575" cmpd="sng">
            <a:solidFill>
              <a:srgbClr val="F9DF96"/>
            </a:solidFill>
          </a:ln>
        </p:spPr>
        <p:txBody>
          <a:bodyPr wrap="square" rtlCol="0">
            <a:spAutoFit/>
          </a:bodyPr>
          <a:lstStyle/>
          <a:p>
            <a:pPr algn="ctr"/>
            <a:r>
              <a:rPr lang="en-US" sz="2400" dirty="0">
                <a:latin typeface="Source Sans Pro Light" panose="020B0403030403020204" pitchFamily="34" charset="0"/>
                <a:ea typeface="Source Sans Pro Light" panose="020B0403030403020204" pitchFamily="34" charset="0"/>
              </a:rPr>
              <a:t>Data Processing Methods</a:t>
            </a:r>
          </a:p>
        </p:txBody>
      </p:sp>
      <p:sp>
        <p:nvSpPr>
          <p:cNvPr id="68" name="TextBox 67"/>
          <p:cNvSpPr txBox="1"/>
          <p:nvPr/>
        </p:nvSpPr>
        <p:spPr>
          <a:xfrm>
            <a:off x="6805787" y="928736"/>
            <a:ext cx="2308328" cy="830997"/>
          </a:xfrm>
          <a:prstGeom prst="rect">
            <a:avLst/>
          </a:prstGeom>
          <a:noFill/>
          <a:ln w="28575" cmpd="sng">
            <a:solidFill>
              <a:srgbClr val="B6D7A8"/>
            </a:solidFill>
          </a:ln>
        </p:spPr>
        <p:txBody>
          <a:bodyPr wrap="square" rtlCol="0">
            <a:spAutoFit/>
          </a:bodyPr>
          <a:lstStyle/>
          <a:p>
            <a:pPr algn="ctr"/>
            <a:r>
              <a:rPr lang="en-US" sz="2400" dirty="0">
                <a:latin typeface="Source Sans Pro Light" panose="020B0403030403020204" pitchFamily="34" charset="0"/>
                <a:ea typeface="Source Sans Pro Light" panose="020B0403030403020204" pitchFamily="34" charset="0"/>
              </a:rPr>
              <a:t>Data Analysis Methods</a:t>
            </a:r>
          </a:p>
        </p:txBody>
      </p:sp>
      <p:sp>
        <p:nvSpPr>
          <p:cNvPr id="69" name="TextBox 68"/>
          <p:cNvSpPr txBox="1"/>
          <p:nvPr/>
        </p:nvSpPr>
        <p:spPr>
          <a:xfrm>
            <a:off x="1943101" y="4482358"/>
            <a:ext cx="6030056" cy="120032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2400" dirty="0">
                <a:latin typeface="Source Sans Pro Light" panose="020B0403030403020204" pitchFamily="34" charset="0"/>
                <a:ea typeface="Source Sans Pro Light" panose="020B0403030403020204" pitchFamily="34" charset="0"/>
                <a:cs typeface="Calibri" charset="0"/>
              </a:rPr>
              <a:t>Experienced researchers ask: </a:t>
            </a:r>
          </a:p>
          <a:p>
            <a:pPr marL="342900" indent="-342900">
              <a:buFont typeface="Arial" panose="020B0604020202020204" pitchFamily="34" charset="0"/>
              <a:buChar char="•"/>
            </a:pPr>
            <a:r>
              <a:rPr lang="en-US" sz="2400" dirty="0">
                <a:latin typeface="Source Sans Pro Light" panose="020B0403030403020204" pitchFamily="34" charset="0"/>
                <a:ea typeface="Source Sans Pro Light" panose="020B0403030403020204" pitchFamily="34" charset="0"/>
                <a:cs typeface="Calibri" charset="0"/>
              </a:rPr>
              <a:t>What path can I take to answer my question?</a:t>
            </a:r>
          </a:p>
          <a:p>
            <a:pPr marL="342900" indent="-342900">
              <a:buFont typeface="Arial" panose="020B0604020202020204" pitchFamily="34" charset="0"/>
              <a:buChar char="•"/>
            </a:pPr>
            <a:r>
              <a:rPr lang="en-US" sz="2400" dirty="0">
                <a:latin typeface="Source Sans Pro Light" panose="020B0403030403020204" pitchFamily="34" charset="0"/>
                <a:ea typeface="Source Sans Pro Light" panose="020B0403030403020204" pitchFamily="34" charset="0"/>
                <a:cs typeface="Calibri" charset="0"/>
              </a:rPr>
              <a:t>Did I build the right model?</a:t>
            </a:r>
          </a:p>
        </p:txBody>
      </p:sp>
    </p:spTree>
    <p:extLst>
      <p:ext uri="{BB962C8B-B14F-4D97-AF65-F5344CB8AC3E}">
        <p14:creationId xmlns:p14="http://schemas.microsoft.com/office/powerpoint/2010/main" val="1550731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9" grpId="0" animBg="1"/>
      <p:bldP spid="67" grpId="0" animBg="1"/>
      <p:bldP spid="68" grpId="0" animBg="1"/>
      <p:bldP spid="6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21" name="U-Turn Arrow 20"/>
          <p:cNvSpPr/>
          <p:nvPr/>
        </p:nvSpPr>
        <p:spPr>
          <a:xfrm flipH="1" flipV="1">
            <a:off x="4962400" y="2896173"/>
            <a:ext cx="2802320" cy="1292798"/>
          </a:xfrm>
          <a:prstGeom prst="uturnArrow">
            <a:avLst>
              <a:gd name="adj1" fmla="val 31139"/>
              <a:gd name="adj2" fmla="val 25000"/>
              <a:gd name="adj3" fmla="val 20088"/>
              <a:gd name="adj4" fmla="val 43750"/>
              <a:gd name="adj5" fmla="val 88508"/>
            </a:avLst>
          </a:prstGeom>
          <a:solidFill>
            <a:srgbClr val="54ABE8"/>
          </a:solidFill>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latin typeface="Source Sans Pro Light" panose="020B0403030403020204" pitchFamily="34" charset="0"/>
              <a:ea typeface="Source Sans Pro Light" panose="020B0403030403020204" pitchFamily="34" charset="0"/>
            </a:endParaRPr>
          </a:p>
        </p:txBody>
      </p:sp>
      <p:sp>
        <p:nvSpPr>
          <p:cNvPr id="22" name="U-Turn Arrow 21"/>
          <p:cNvSpPr/>
          <p:nvPr/>
        </p:nvSpPr>
        <p:spPr>
          <a:xfrm flipH="1" flipV="1">
            <a:off x="2895049" y="2896173"/>
            <a:ext cx="4869315" cy="1292798"/>
          </a:xfrm>
          <a:prstGeom prst="uturnArrow">
            <a:avLst>
              <a:gd name="adj1" fmla="val 31139"/>
              <a:gd name="adj2" fmla="val 25000"/>
              <a:gd name="adj3" fmla="val 20088"/>
              <a:gd name="adj4" fmla="val 43750"/>
              <a:gd name="adj5" fmla="val 88508"/>
            </a:avLst>
          </a:prstGeom>
          <a:solidFill>
            <a:srgbClr val="54ABE8"/>
          </a:solidFill>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latin typeface="Source Sans Pro Light" panose="020B0403030403020204" pitchFamily="34" charset="0"/>
              <a:ea typeface="Source Sans Pro Light" panose="020B0403030403020204" pitchFamily="34" charset="0"/>
            </a:endParaRPr>
          </a:p>
        </p:txBody>
      </p:sp>
      <p:sp>
        <p:nvSpPr>
          <p:cNvPr id="97" name="Shape 97"/>
          <p:cNvSpPr txBox="1">
            <a:spLocks noGrp="1"/>
          </p:cNvSpPr>
          <p:nvPr>
            <p:ph type="title" idx="4294967295"/>
          </p:nvPr>
        </p:nvSpPr>
        <p:spPr>
          <a:xfrm>
            <a:off x="0" y="0"/>
            <a:ext cx="91440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dirty="0"/>
              <a:t>A Clinical Data Science Workflow</a:t>
            </a:r>
          </a:p>
        </p:txBody>
      </p:sp>
      <p:sp>
        <p:nvSpPr>
          <p:cNvPr id="2" name="U-Turn Arrow 1"/>
          <p:cNvSpPr/>
          <p:nvPr/>
        </p:nvSpPr>
        <p:spPr>
          <a:xfrm flipH="1" flipV="1">
            <a:off x="1061150" y="2896173"/>
            <a:ext cx="6710470" cy="1292798"/>
          </a:xfrm>
          <a:prstGeom prst="uturnArrow">
            <a:avLst>
              <a:gd name="adj1" fmla="val 31139"/>
              <a:gd name="adj2" fmla="val 25000"/>
              <a:gd name="adj3" fmla="val 20088"/>
              <a:gd name="adj4" fmla="val 43750"/>
              <a:gd name="adj5" fmla="val 88508"/>
            </a:avLst>
          </a:prstGeom>
          <a:solidFill>
            <a:srgbClr val="54ABE8"/>
          </a:solidFill>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latin typeface="Source Sans Pro Light" panose="020B0403030403020204" pitchFamily="34" charset="0"/>
              <a:ea typeface="Source Sans Pro Light" panose="020B0403030403020204" pitchFamily="34" charset="0"/>
            </a:endParaRPr>
          </a:p>
        </p:txBody>
      </p:sp>
      <p:sp>
        <p:nvSpPr>
          <p:cNvPr id="23" name="Shape 105"/>
          <p:cNvSpPr txBox="1"/>
          <p:nvPr/>
        </p:nvSpPr>
        <p:spPr>
          <a:xfrm>
            <a:off x="2641345" y="3695870"/>
            <a:ext cx="4075825" cy="595274"/>
          </a:xfrm>
          <a:prstGeom prst="rect">
            <a:avLst/>
          </a:prstGeom>
          <a:noFill/>
          <a:ln>
            <a:noFill/>
          </a:ln>
        </p:spPr>
        <p:txBody>
          <a:bodyPr lIns="91425" tIns="91425" rIns="91425" bIns="91425" anchor="t" anchorCtr="0">
            <a:noAutofit/>
          </a:bodyPr>
          <a:lstStyle/>
          <a:p>
            <a:pPr lvl="0" algn="ctr" rtl="0">
              <a:spcBef>
                <a:spcPts val="0"/>
              </a:spcBef>
              <a:buNone/>
            </a:pPr>
            <a:r>
              <a:rPr lang="en-US" sz="2400" dirty="0">
                <a:latin typeface="Source Sans Pro Light" panose="020B0403030403020204" pitchFamily="34" charset="0"/>
                <a:ea typeface="Source Sans Pro Light" panose="020B0403030403020204" pitchFamily="34" charset="0"/>
              </a:rPr>
              <a:t>Evaluate and redesign</a:t>
            </a:r>
          </a:p>
        </p:txBody>
      </p:sp>
      <p:graphicFrame>
        <p:nvGraphicFramePr>
          <p:cNvPr id="3" name="Diagram 2">
            <a:extLst>
              <a:ext uri="{FF2B5EF4-FFF2-40B4-BE49-F238E27FC236}">
                <a16:creationId xmlns:a16="http://schemas.microsoft.com/office/drawing/2014/main" id="{80CAABA4-CEFA-0642-9D5A-5F7B273711EB}"/>
              </a:ext>
            </a:extLst>
          </p:cNvPr>
          <p:cNvGraphicFramePr/>
          <p:nvPr>
            <p:extLst>
              <p:ext uri="{D42A27DB-BD31-4B8C-83A1-F6EECF244321}">
                <p14:modId xmlns:p14="http://schemas.microsoft.com/office/powerpoint/2010/main" val="3615777515"/>
              </p:ext>
            </p:extLst>
          </p:nvPr>
        </p:nvGraphicFramePr>
        <p:xfrm>
          <a:off x="714895" y="1544174"/>
          <a:ext cx="7813963" cy="1655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ounded Rectangle 6">
            <a:extLst>
              <a:ext uri="{FF2B5EF4-FFF2-40B4-BE49-F238E27FC236}">
                <a16:creationId xmlns:a16="http://schemas.microsoft.com/office/drawing/2014/main" id="{05775078-9000-6B4C-8AB6-78E29D7D759B}"/>
              </a:ext>
            </a:extLst>
          </p:cNvPr>
          <p:cNvSpPr/>
          <p:nvPr/>
        </p:nvSpPr>
        <p:spPr>
          <a:xfrm>
            <a:off x="666049" y="4466031"/>
            <a:ext cx="1343673" cy="1343673"/>
          </a:xfrm>
          <a:prstGeom prst="roundRect">
            <a:avLst>
              <a:gd name="adj" fmla="val 10000"/>
            </a:avLst>
          </a:prstGeom>
          <a:blipFill>
            <a:blip r:embed="rId8"/>
            <a:srcRect/>
            <a:stretch>
              <a:fillRect l="-27000" r="-27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latin typeface="Source Sans Pro Light" panose="020B0403030403020204" pitchFamily="34" charset="0"/>
              <a:ea typeface="Source Sans Pro Light" panose="020B0403030403020204" pitchFamily="34" charset="0"/>
            </a:endParaRPr>
          </a:p>
        </p:txBody>
      </p:sp>
      <p:sp>
        <p:nvSpPr>
          <p:cNvPr id="8" name="Freeform 7">
            <a:extLst>
              <a:ext uri="{FF2B5EF4-FFF2-40B4-BE49-F238E27FC236}">
                <a16:creationId xmlns:a16="http://schemas.microsoft.com/office/drawing/2014/main" id="{5EDCEA22-EC95-E649-87DF-9DF804F98D39}"/>
              </a:ext>
            </a:extLst>
          </p:cNvPr>
          <p:cNvSpPr/>
          <p:nvPr/>
        </p:nvSpPr>
        <p:spPr>
          <a:xfrm>
            <a:off x="884787" y="5272235"/>
            <a:ext cx="1343673" cy="1343673"/>
          </a:xfrm>
          <a:custGeom>
            <a:avLst/>
            <a:gdLst>
              <a:gd name="connsiteX0" fmla="*/ 0 w 1343673"/>
              <a:gd name="connsiteY0" fmla="*/ 134367 h 1343673"/>
              <a:gd name="connsiteX1" fmla="*/ 134367 w 1343673"/>
              <a:gd name="connsiteY1" fmla="*/ 0 h 1343673"/>
              <a:gd name="connsiteX2" fmla="*/ 1209306 w 1343673"/>
              <a:gd name="connsiteY2" fmla="*/ 0 h 1343673"/>
              <a:gd name="connsiteX3" fmla="*/ 1343673 w 1343673"/>
              <a:gd name="connsiteY3" fmla="*/ 134367 h 1343673"/>
              <a:gd name="connsiteX4" fmla="*/ 1343673 w 1343673"/>
              <a:gd name="connsiteY4" fmla="*/ 1209306 h 1343673"/>
              <a:gd name="connsiteX5" fmla="*/ 1209306 w 1343673"/>
              <a:gd name="connsiteY5" fmla="*/ 1343673 h 1343673"/>
              <a:gd name="connsiteX6" fmla="*/ 134367 w 1343673"/>
              <a:gd name="connsiteY6" fmla="*/ 1343673 h 1343673"/>
              <a:gd name="connsiteX7" fmla="*/ 0 w 1343673"/>
              <a:gd name="connsiteY7" fmla="*/ 1209306 h 1343673"/>
              <a:gd name="connsiteX8" fmla="*/ 0 w 1343673"/>
              <a:gd name="connsiteY8" fmla="*/ 134367 h 134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3673" h="1343673">
                <a:moveTo>
                  <a:pt x="0" y="134367"/>
                </a:moveTo>
                <a:cubicBezTo>
                  <a:pt x="0" y="60158"/>
                  <a:pt x="60158" y="0"/>
                  <a:pt x="134367" y="0"/>
                </a:cubicBezTo>
                <a:lnTo>
                  <a:pt x="1209306" y="0"/>
                </a:lnTo>
                <a:cubicBezTo>
                  <a:pt x="1283515" y="0"/>
                  <a:pt x="1343673" y="60158"/>
                  <a:pt x="1343673" y="134367"/>
                </a:cubicBezTo>
                <a:lnTo>
                  <a:pt x="1343673" y="1209306"/>
                </a:lnTo>
                <a:cubicBezTo>
                  <a:pt x="1343673" y="1283515"/>
                  <a:pt x="1283515" y="1343673"/>
                  <a:pt x="1209306" y="1343673"/>
                </a:cubicBezTo>
                <a:lnTo>
                  <a:pt x="134367" y="1343673"/>
                </a:lnTo>
                <a:cubicBezTo>
                  <a:pt x="60158" y="1343673"/>
                  <a:pt x="0" y="1283515"/>
                  <a:pt x="0" y="1209306"/>
                </a:cubicBezTo>
                <a:lnTo>
                  <a:pt x="0" y="134367"/>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85075" tIns="85075" rIns="85075" bIns="85075" numCol="1" spcCol="1270" anchor="ctr" anchorCtr="0">
            <a:noAutofit/>
          </a:bodyPr>
          <a:lstStyle/>
          <a:p>
            <a:pPr marL="0" lvl="0" indent="0" algn="l" defTabSz="533400">
              <a:lnSpc>
                <a:spcPct val="90000"/>
              </a:lnSpc>
              <a:spcBef>
                <a:spcPct val="0"/>
              </a:spcBef>
              <a:spcAft>
                <a:spcPct val="35000"/>
              </a:spcAft>
              <a:buNone/>
            </a:pPr>
            <a:r>
              <a:rPr lang="en-US" sz="1200" kern="1200" dirty="0">
                <a:latin typeface="Source Sans Pro Light" panose="020B0403030403020204" pitchFamily="34" charset="0"/>
                <a:ea typeface="Source Sans Pro Light" panose="020B0403030403020204" pitchFamily="34" charset="0"/>
              </a:rPr>
              <a:t>Understand literature</a:t>
            </a:r>
          </a:p>
          <a:p>
            <a:pPr marL="0" lvl="0" indent="0" algn="l" defTabSz="533400">
              <a:lnSpc>
                <a:spcPct val="90000"/>
              </a:lnSpc>
              <a:spcBef>
                <a:spcPct val="0"/>
              </a:spcBef>
              <a:spcAft>
                <a:spcPct val="35000"/>
              </a:spcAft>
              <a:buNone/>
            </a:pPr>
            <a:r>
              <a:rPr lang="en-US" sz="1200" kern="1200" dirty="0">
                <a:latin typeface="Source Sans Pro Light" panose="020B0403030403020204" pitchFamily="34" charset="0"/>
                <a:ea typeface="Source Sans Pro Light" panose="020B0403030403020204" pitchFamily="34" charset="0"/>
              </a:rPr>
              <a:t>Understand what the pressing questions are</a:t>
            </a:r>
          </a:p>
        </p:txBody>
      </p:sp>
      <p:sp>
        <p:nvSpPr>
          <p:cNvPr id="9" name="Freeform 8">
            <a:extLst>
              <a:ext uri="{FF2B5EF4-FFF2-40B4-BE49-F238E27FC236}">
                <a16:creationId xmlns:a16="http://schemas.microsoft.com/office/drawing/2014/main" id="{2D7F0EFF-5DDC-B747-B2B4-CC65B416398E}"/>
              </a:ext>
            </a:extLst>
          </p:cNvPr>
          <p:cNvSpPr/>
          <p:nvPr/>
        </p:nvSpPr>
        <p:spPr>
          <a:xfrm>
            <a:off x="2268544" y="4976434"/>
            <a:ext cx="258821" cy="322865"/>
          </a:xfrm>
          <a:custGeom>
            <a:avLst/>
            <a:gdLst>
              <a:gd name="connsiteX0" fmla="*/ 0 w 258821"/>
              <a:gd name="connsiteY0" fmla="*/ 64573 h 322865"/>
              <a:gd name="connsiteX1" fmla="*/ 129411 w 258821"/>
              <a:gd name="connsiteY1" fmla="*/ 64573 h 322865"/>
              <a:gd name="connsiteX2" fmla="*/ 129411 w 258821"/>
              <a:gd name="connsiteY2" fmla="*/ 0 h 322865"/>
              <a:gd name="connsiteX3" fmla="*/ 258821 w 258821"/>
              <a:gd name="connsiteY3" fmla="*/ 161433 h 322865"/>
              <a:gd name="connsiteX4" fmla="*/ 129411 w 258821"/>
              <a:gd name="connsiteY4" fmla="*/ 322865 h 322865"/>
              <a:gd name="connsiteX5" fmla="*/ 129411 w 258821"/>
              <a:gd name="connsiteY5" fmla="*/ 258292 h 322865"/>
              <a:gd name="connsiteX6" fmla="*/ 0 w 258821"/>
              <a:gd name="connsiteY6" fmla="*/ 258292 h 322865"/>
              <a:gd name="connsiteX7" fmla="*/ 0 w 258821"/>
              <a:gd name="connsiteY7" fmla="*/ 64573 h 3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21" h="322865">
                <a:moveTo>
                  <a:pt x="0" y="64573"/>
                </a:moveTo>
                <a:lnTo>
                  <a:pt x="129411" y="64573"/>
                </a:lnTo>
                <a:lnTo>
                  <a:pt x="129411" y="0"/>
                </a:lnTo>
                <a:lnTo>
                  <a:pt x="258821" y="161433"/>
                </a:lnTo>
                <a:lnTo>
                  <a:pt x="129411" y="322865"/>
                </a:lnTo>
                <a:lnTo>
                  <a:pt x="129411" y="258292"/>
                </a:lnTo>
                <a:lnTo>
                  <a:pt x="0" y="258292"/>
                </a:lnTo>
                <a:lnTo>
                  <a:pt x="0" y="64573"/>
                </a:lnTo>
                <a:close/>
              </a:path>
            </a:pathLst>
          </a:custGeom>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0" tIns="64573" rIns="77646" bIns="64573" numCol="1" spcCol="1270" anchor="ctr" anchorCtr="0">
            <a:noAutofit/>
          </a:bodyPr>
          <a:lstStyle/>
          <a:p>
            <a:pPr marL="0" lvl="0" indent="0" algn="ctr" defTabSz="444500">
              <a:lnSpc>
                <a:spcPct val="90000"/>
              </a:lnSpc>
              <a:spcBef>
                <a:spcPct val="0"/>
              </a:spcBef>
              <a:spcAft>
                <a:spcPct val="35000"/>
              </a:spcAft>
              <a:buNone/>
            </a:pPr>
            <a:endParaRPr lang="en-US" sz="1000" kern="1200">
              <a:latin typeface="Source Sans Pro Light" panose="020B0403030403020204" pitchFamily="34" charset="0"/>
              <a:ea typeface="Source Sans Pro Light" panose="020B0403030403020204" pitchFamily="34" charset="0"/>
            </a:endParaRPr>
          </a:p>
        </p:txBody>
      </p:sp>
      <p:sp>
        <p:nvSpPr>
          <p:cNvPr id="10" name="Rounded Rectangle 9">
            <a:extLst>
              <a:ext uri="{FF2B5EF4-FFF2-40B4-BE49-F238E27FC236}">
                <a16:creationId xmlns:a16="http://schemas.microsoft.com/office/drawing/2014/main" id="{15D11036-D75F-B246-90DC-2EA51061602E}"/>
              </a:ext>
            </a:extLst>
          </p:cNvPr>
          <p:cNvSpPr/>
          <p:nvPr/>
        </p:nvSpPr>
        <p:spPr>
          <a:xfrm>
            <a:off x="2749212" y="4466031"/>
            <a:ext cx="1343673" cy="1343673"/>
          </a:xfrm>
          <a:prstGeom prst="roundRect">
            <a:avLst>
              <a:gd name="adj" fmla="val 10000"/>
            </a:avLst>
          </a:prstGeom>
          <a:blipFill>
            <a:blip r:embed="rId9"/>
            <a:srcRect/>
            <a:stretch>
              <a:fillRect l="-39000" r="-39000"/>
            </a:stretch>
          </a:blipFill>
        </p:spPr>
        <p:style>
          <a:lnRef idx="2">
            <a:schemeClr val="lt1">
              <a:hueOff val="0"/>
              <a:satOff val="0"/>
              <a:lumOff val="0"/>
              <a:alphaOff val="0"/>
            </a:schemeClr>
          </a:lnRef>
          <a:fillRef idx="1">
            <a:scrgbClr r="0" g="0" b="0"/>
          </a:fillRef>
          <a:effectRef idx="0">
            <a:schemeClr val="accent1">
              <a:tint val="50000"/>
              <a:hueOff val="-4363171"/>
              <a:satOff val="-234"/>
              <a:lumOff val="3788"/>
              <a:alphaOff val="0"/>
            </a:schemeClr>
          </a:effectRef>
          <a:fontRef idx="minor">
            <a:schemeClr val="lt1">
              <a:hueOff val="0"/>
              <a:satOff val="0"/>
              <a:lumOff val="0"/>
              <a:alphaOff val="0"/>
            </a:schemeClr>
          </a:fontRef>
        </p:style>
        <p:txBody>
          <a:bodyPr/>
          <a:lstStyle/>
          <a:p>
            <a:endParaRPr lang="en-US">
              <a:latin typeface="Source Sans Pro Light" panose="020B0403030403020204" pitchFamily="34" charset="0"/>
              <a:ea typeface="Source Sans Pro Light" panose="020B0403030403020204" pitchFamily="34" charset="0"/>
            </a:endParaRPr>
          </a:p>
        </p:txBody>
      </p:sp>
      <p:sp>
        <p:nvSpPr>
          <p:cNvPr id="11" name="Freeform 10">
            <a:extLst>
              <a:ext uri="{FF2B5EF4-FFF2-40B4-BE49-F238E27FC236}">
                <a16:creationId xmlns:a16="http://schemas.microsoft.com/office/drawing/2014/main" id="{6A24B9B0-A05C-6345-95AA-041536F69E8D}"/>
              </a:ext>
            </a:extLst>
          </p:cNvPr>
          <p:cNvSpPr/>
          <p:nvPr/>
        </p:nvSpPr>
        <p:spPr>
          <a:xfrm>
            <a:off x="2967950" y="5272235"/>
            <a:ext cx="1343673" cy="1343673"/>
          </a:xfrm>
          <a:custGeom>
            <a:avLst/>
            <a:gdLst>
              <a:gd name="connsiteX0" fmla="*/ 0 w 1343673"/>
              <a:gd name="connsiteY0" fmla="*/ 134367 h 1343673"/>
              <a:gd name="connsiteX1" fmla="*/ 134367 w 1343673"/>
              <a:gd name="connsiteY1" fmla="*/ 0 h 1343673"/>
              <a:gd name="connsiteX2" fmla="*/ 1209306 w 1343673"/>
              <a:gd name="connsiteY2" fmla="*/ 0 h 1343673"/>
              <a:gd name="connsiteX3" fmla="*/ 1343673 w 1343673"/>
              <a:gd name="connsiteY3" fmla="*/ 134367 h 1343673"/>
              <a:gd name="connsiteX4" fmla="*/ 1343673 w 1343673"/>
              <a:gd name="connsiteY4" fmla="*/ 1209306 h 1343673"/>
              <a:gd name="connsiteX5" fmla="*/ 1209306 w 1343673"/>
              <a:gd name="connsiteY5" fmla="*/ 1343673 h 1343673"/>
              <a:gd name="connsiteX6" fmla="*/ 134367 w 1343673"/>
              <a:gd name="connsiteY6" fmla="*/ 1343673 h 1343673"/>
              <a:gd name="connsiteX7" fmla="*/ 0 w 1343673"/>
              <a:gd name="connsiteY7" fmla="*/ 1209306 h 1343673"/>
              <a:gd name="connsiteX8" fmla="*/ 0 w 1343673"/>
              <a:gd name="connsiteY8" fmla="*/ 134367 h 134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3673" h="1343673">
                <a:moveTo>
                  <a:pt x="0" y="134367"/>
                </a:moveTo>
                <a:cubicBezTo>
                  <a:pt x="0" y="60158"/>
                  <a:pt x="60158" y="0"/>
                  <a:pt x="134367" y="0"/>
                </a:cubicBezTo>
                <a:lnTo>
                  <a:pt x="1209306" y="0"/>
                </a:lnTo>
                <a:cubicBezTo>
                  <a:pt x="1283515" y="0"/>
                  <a:pt x="1343673" y="60158"/>
                  <a:pt x="1343673" y="134367"/>
                </a:cubicBezTo>
                <a:lnTo>
                  <a:pt x="1343673" y="1209306"/>
                </a:lnTo>
                <a:cubicBezTo>
                  <a:pt x="1343673" y="1283515"/>
                  <a:pt x="1283515" y="1343673"/>
                  <a:pt x="1209306" y="1343673"/>
                </a:cubicBezTo>
                <a:lnTo>
                  <a:pt x="134367" y="1343673"/>
                </a:lnTo>
                <a:cubicBezTo>
                  <a:pt x="60158" y="1343673"/>
                  <a:pt x="0" y="1283515"/>
                  <a:pt x="0" y="1209306"/>
                </a:cubicBezTo>
                <a:lnTo>
                  <a:pt x="0" y="134367"/>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5075" tIns="85075" rIns="85075" bIns="85075"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Source Sans Pro Light" panose="020B0403030403020204" pitchFamily="34" charset="0"/>
                <a:ea typeface="Source Sans Pro Light" panose="020B0403030403020204" pitchFamily="34" charset="0"/>
              </a:rPr>
              <a:t>Understand the healthcare system and where data come from</a:t>
            </a:r>
          </a:p>
        </p:txBody>
      </p:sp>
      <p:sp>
        <p:nvSpPr>
          <p:cNvPr id="12" name="Freeform 11">
            <a:extLst>
              <a:ext uri="{FF2B5EF4-FFF2-40B4-BE49-F238E27FC236}">
                <a16:creationId xmlns:a16="http://schemas.microsoft.com/office/drawing/2014/main" id="{DD9529DC-1A12-8B43-B6C7-F6B3519B018B}"/>
              </a:ext>
            </a:extLst>
          </p:cNvPr>
          <p:cNvSpPr/>
          <p:nvPr/>
        </p:nvSpPr>
        <p:spPr>
          <a:xfrm>
            <a:off x="4351707" y="4976434"/>
            <a:ext cx="258821" cy="322865"/>
          </a:xfrm>
          <a:custGeom>
            <a:avLst/>
            <a:gdLst>
              <a:gd name="connsiteX0" fmla="*/ 0 w 258821"/>
              <a:gd name="connsiteY0" fmla="*/ 64573 h 322865"/>
              <a:gd name="connsiteX1" fmla="*/ 129411 w 258821"/>
              <a:gd name="connsiteY1" fmla="*/ 64573 h 322865"/>
              <a:gd name="connsiteX2" fmla="*/ 129411 w 258821"/>
              <a:gd name="connsiteY2" fmla="*/ 0 h 322865"/>
              <a:gd name="connsiteX3" fmla="*/ 258821 w 258821"/>
              <a:gd name="connsiteY3" fmla="*/ 161433 h 322865"/>
              <a:gd name="connsiteX4" fmla="*/ 129411 w 258821"/>
              <a:gd name="connsiteY4" fmla="*/ 322865 h 322865"/>
              <a:gd name="connsiteX5" fmla="*/ 129411 w 258821"/>
              <a:gd name="connsiteY5" fmla="*/ 258292 h 322865"/>
              <a:gd name="connsiteX6" fmla="*/ 0 w 258821"/>
              <a:gd name="connsiteY6" fmla="*/ 258292 h 322865"/>
              <a:gd name="connsiteX7" fmla="*/ 0 w 258821"/>
              <a:gd name="connsiteY7" fmla="*/ 64573 h 3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21" h="322865">
                <a:moveTo>
                  <a:pt x="0" y="64573"/>
                </a:moveTo>
                <a:lnTo>
                  <a:pt x="129411" y="64573"/>
                </a:lnTo>
                <a:lnTo>
                  <a:pt x="129411" y="0"/>
                </a:lnTo>
                <a:lnTo>
                  <a:pt x="258821" y="161433"/>
                </a:lnTo>
                <a:lnTo>
                  <a:pt x="129411" y="322865"/>
                </a:lnTo>
                <a:lnTo>
                  <a:pt x="129411" y="258292"/>
                </a:lnTo>
                <a:lnTo>
                  <a:pt x="0" y="258292"/>
                </a:lnTo>
                <a:lnTo>
                  <a:pt x="0" y="64573"/>
                </a:lnTo>
                <a:close/>
              </a:path>
            </a:pathLst>
          </a:custGeom>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0" tIns="64573" rIns="77646" bIns="64573" numCol="1" spcCol="1270" anchor="ctr" anchorCtr="0">
            <a:noAutofit/>
          </a:bodyPr>
          <a:lstStyle/>
          <a:p>
            <a:pPr marL="0" lvl="0" indent="0" algn="ctr" defTabSz="444500">
              <a:lnSpc>
                <a:spcPct val="90000"/>
              </a:lnSpc>
              <a:spcBef>
                <a:spcPct val="0"/>
              </a:spcBef>
              <a:spcAft>
                <a:spcPct val="35000"/>
              </a:spcAft>
              <a:buNone/>
            </a:pPr>
            <a:endParaRPr lang="en-US" sz="1000" kern="1200">
              <a:latin typeface="Source Sans Pro Light" panose="020B0403030403020204" pitchFamily="34" charset="0"/>
              <a:ea typeface="Source Sans Pro Light" panose="020B0403030403020204" pitchFamily="34" charset="0"/>
            </a:endParaRPr>
          </a:p>
        </p:txBody>
      </p:sp>
      <p:sp>
        <p:nvSpPr>
          <p:cNvPr id="13" name="Rounded Rectangle 12">
            <a:extLst>
              <a:ext uri="{FF2B5EF4-FFF2-40B4-BE49-F238E27FC236}">
                <a16:creationId xmlns:a16="http://schemas.microsoft.com/office/drawing/2014/main" id="{DE6ABD5E-E419-8C4B-8542-D32CA009FD54}"/>
              </a:ext>
            </a:extLst>
          </p:cNvPr>
          <p:cNvSpPr/>
          <p:nvPr/>
        </p:nvSpPr>
        <p:spPr>
          <a:xfrm>
            <a:off x="4832375" y="4466031"/>
            <a:ext cx="1343673" cy="1343673"/>
          </a:xfrm>
          <a:prstGeom prst="roundRect">
            <a:avLst>
              <a:gd name="adj" fmla="val 10000"/>
            </a:avLst>
          </a:prstGeom>
          <a:blipFill>
            <a:blip r:embed="rId10"/>
            <a:srcRect/>
            <a:stretch>
              <a:fillRect l="-17000" r="-17000"/>
            </a:stretch>
          </a:blipFill>
        </p:spPr>
        <p:style>
          <a:lnRef idx="2">
            <a:schemeClr val="lt1">
              <a:hueOff val="0"/>
              <a:satOff val="0"/>
              <a:lumOff val="0"/>
              <a:alphaOff val="0"/>
            </a:schemeClr>
          </a:lnRef>
          <a:fillRef idx="1">
            <a:scrgbClr r="0" g="0" b="0"/>
          </a:fillRef>
          <a:effectRef idx="0">
            <a:schemeClr val="accent1">
              <a:tint val="50000"/>
              <a:hueOff val="-8726342"/>
              <a:satOff val="-469"/>
              <a:lumOff val="7576"/>
              <a:alphaOff val="0"/>
            </a:schemeClr>
          </a:effectRef>
          <a:fontRef idx="minor">
            <a:schemeClr val="lt1">
              <a:hueOff val="0"/>
              <a:satOff val="0"/>
              <a:lumOff val="0"/>
              <a:alphaOff val="0"/>
            </a:schemeClr>
          </a:fontRef>
        </p:style>
        <p:txBody>
          <a:bodyPr/>
          <a:lstStyle/>
          <a:p>
            <a:endParaRPr lang="en-US">
              <a:latin typeface="Source Sans Pro Light" panose="020B0403030403020204" pitchFamily="34" charset="0"/>
              <a:ea typeface="Source Sans Pro Light" panose="020B0403030403020204" pitchFamily="34" charset="0"/>
            </a:endParaRPr>
          </a:p>
        </p:txBody>
      </p:sp>
      <p:sp>
        <p:nvSpPr>
          <p:cNvPr id="14" name="Freeform 13">
            <a:extLst>
              <a:ext uri="{FF2B5EF4-FFF2-40B4-BE49-F238E27FC236}">
                <a16:creationId xmlns:a16="http://schemas.microsoft.com/office/drawing/2014/main" id="{700131E4-9148-A54B-A364-9887FFC1A515}"/>
              </a:ext>
            </a:extLst>
          </p:cNvPr>
          <p:cNvSpPr/>
          <p:nvPr/>
        </p:nvSpPr>
        <p:spPr>
          <a:xfrm>
            <a:off x="5051112" y="5272235"/>
            <a:ext cx="1343673" cy="1343673"/>
          </a:xfrm>
          <a:custGeom>
            <a:avLst/>
            <a:gdLst>
              <a:gd name="connsiteX0" fmla="*/ 0 w 1343673"/>
              <a:gd name="connsiteY0" fmla="*/ 134367 h 1343673"/>
              <a:gd name="connsiteX1" fmla="*/ 134367 w 1343673"/>
              <a:gd name="connsiteY1" fmla="*/ 0 h 1343673"/>
              <a:gd name="connsiteX2" fmla="*/ 1209306 w 1343673"/>
              <a:gd name="connsiteY2" fmla="*/ 0 h 1343673"/>
              <a:gd name="connsiteX3" fmla="*/ 1343673 w 1343673"/>
              <a:gd name="connsiteY3" fmla="*/ 134367 h 1343673"/>
              <a:gd name="connsiteX4" fmla="*/ 1343673 w 1343673"/>
              <a:gd name="connsiteY4" fmla="*/ 1209306 h 1343673"/>
              <a:gd name="connsiteX5" fmla="*/ 1209306 w 1343673"/>
              <a:gd name="connsiteY5" fmla="*/ 1343673 h 1343673"/>
              <a:gd name="connsiteX6" fmla="*/ 134367 w 1343673"/>
              <a:gd name="connsiteY6" fmla="*/ 1343673 h 1343673"/>
              <a:gd name="connsiteX7" fmla="*/ 0 w 1343673"/>
              <a:gd name="connsiteY7" fmla="*/ 1209306 h 1343673"/>
              <a:gd name="connsiteX8" fmla="*/ 0 w 1343673"/>
              <a:gd name="connsiteY8" fmla="*/ 134367 h 134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3673" h="1343673">
                <a:moveTo>
                  <a:pt x="0" y="134367"/>
                </a:moveTo>
                <a:cubicBezTo>
                  <a:pt x="0" y="60158"/>
                  <a:pt x="60158" y="0"/>
                  <a:pt x="134367" y="0"/>
                </a:cubicBezTo>
                <a:lnTo>
                  <a:pt x="1209306" y="0"/>
                </a:lnTo>
                <a:cubicBezTo>
                  <a:pt x="1283515" y="0"/>
                  <a:pt x="1343673" y="60158"/>
                  <a:pt x="1343673" y="134367"/>
                </a:cubicBezTo>
                <a:lnTo>
                  <a:pt x="1343673" y="1209306"/>
                </a:lnTo>
                <a:cubicBezTo>
                  <a:pt x="1343673" y="1283515"/>
                  <a:pt x="1283515" y="1343673"/>
                  <a:pt x="1209306" y="1343673"/>
                </a:cubicBezTo>
                <a:lnTo>
                  <a:pt x="134367" y="1343673"/>
                </a:lnTo>
                <a:cubicBezTo>
                  <a:pt x="60158" y="1343673"/>
                  <a:pt x="0" y="1283515"/>
                  <a:pt x="0" y="1209306"/>
                </a:cubicBezTo>
                <a:lnTo>
                  <a:pt x="0" y="134367"/>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85075" tIns="85075" rIns="85075" bIns="85075"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Source Sans Pro Light" panose="020B0403030403020204" pitchFamily="34" charset="0"/>
                <a:ea typeface="Source Sans Pro Light" panose="020B0403030403020204" pitchFamily="34" charset="0"/>
              </a:rPr>
              <a:t>Programming, and manipulating different types of data</a:t>
            </a:r>
          </a:p>
        </p:txBody>
      </p:sp>
      <p:sp>
        <p:nvSpPr>
          <p:cNvPr id="15" name="Freeform 14">
            <a:extLst>
              <a:ext uri="{FF2B5EF4-FFF2-40B4-BE49-F238E27FC236}">
                <a16:creationId xmlns:a16="http://schemas.microsoft.com/office/drawing/2014/main" id="{97565A01-76C2-564B-86A4-A9345080058D}"/>
              </a:ext>
            </a:extLst>
          </p:cNvPr>
          <p:cNvSpPr/>
          <p:nvPr/>
        </p:nvSpPr>
        <p:spPr>
          <a:xfrm>
            <a:off x="6434870" y="4976434"/>
            <a:ext cx="258821" cy="322865"/>
          </a:xfrm>
          <a:custGeom>
            <a:avLst/>
            <a:gdLst>
              <a:gd name="connsiteX0" fmla="*/ 0 w 258821"/>
              <a:gd name="connsiteY0" fmla="*/ 64573 h 322865"/>
              <a:gd name="connsiteX1" fmla="*/ 129411 w 258821"/>
              <a:gd name="connsiteY1" fmla="*/ 64573 h 322865"/>
              <a:gd name="connsiteX2" fmla="*/ 129411 w 258821"/>
              <a:gd name="connsiteY2" fmla="*/ 0 h 322865"/>
              <a:gd name="connsiteX3" fmla="*/ 258821 w 258821"/>
              <a:gd name="connsiteY3" fmla="*/ 161433 h 322865"/>
              <a:gd name="connsiteX4" fmla="*/ 129411 w 258821"/>
              <a:gd name="connsiteY4" fmla="*/ 322865 h 322865"/>
              <a:gd name="connsiteX5" fmla="*/ 129411 w 258821"/>
              <a:gd name="connsiteY5" fmla="*/ 258292 h 322865"/>
              <a:gd name="connsiteX6" fmla="*/ 0 w 258821"/>
              <a:gd name="connsiteY6" fmla="*/ 258292 h 322865"/>
              <a:gd name="connsiteX7" fmla="*/ 0 w 258821"/>
              <a:gd name="connsiteY7" fmla="*/ 64573 h 3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21" h="322865">
                <a:moveTo>
                  <a:pt x="0" y="64573"/>
                </a:moveTo>
                <a:lnTo>
                  <a:pt x="129411" y="64573"/>
                </a:lnTo>
                <a:lnTo>
                  <a:pt x="129411" y="0"/>
                </a:lnTo>
                <a:lnTo>
                  <a:pt x="258821" y="161433"/>
                </a:lnTo>
                <a:lnTo>
                  <a:pt x="129411" y="322865"/>
                </a:lnTo>
                <a:lnTo>
                  <a:pt x="129411" y="258292"/>
                </a:lnTo>
                <a:lnTo>
                  <a:pt x="0" y="258292"/>
                </a:lnTo>
                <a:lnTo>
                  <a:pt x="0" y="64573"/>
                </a:lnTo>
                <a:close/>
              </a:path>
            </a:pathLst>
          </a:custGeom>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64573" rIns="77646" bIns="64573" numCol="1" spcCol="1270" anchor="ctr" anchorCtr="0">
            <a:noAutofit/>
          </a:bodyPr>
          <a:lstStyle/>
          <a:p>
            <a:pPr marL="0" lvl="0" indent="0" algn="ctr" defTabSz="444500">
              <a:lnSpc>
                <a:spcPct val="90000"/>
              </a:lnSpc>
              <a:spcBef>
                <a:spcPct val="0"/>
              </a:spcBef>
              <a:spcAft>
                <a:spcPct val="35000"/>
              </a:spcAft>
              <a:buNone/>
            </a:pPr>
            <a:endParaRPr lang="en-US" sz="1000" kern="1200">
              <a:latin typeface="Source Sans Pro Light" panose="020B0403030403020204" pitchFamily="34" charset="0"/>
              <a:ea typeface="Source Sans Pro Light" panose="020B0403030403020204" pitchFamily="34" charset="0"/>
            </a:endParaRPr>
          </a:p>
        </p:txBody>
      </p:sp>
      <p:sp>
        <p:nvSpPr>
          <p:cNvPr id="16" name="Rounded Rectangle 15">
            <a:extLst>
              <a:ext uri="{FF2B5EF4-FFF2-40B4-BE49-F238E27FC236}">
                <a16:creationId xmlns:a16="http://schemas.microsoft.com/office/drawing/2014/main" id="{A7B3A7F0-4A83-A041-A258-2E50A961E3B5}"/>
              </a:ext>
            </a:extLst>
          </p:cNvPr>
          <p:cNvSpPr/>
          <p:nvPr/>
        </p:nvSpPr>
        <p:spPr>
          <a:xfrm>
            <a:off x="6915537" y="4466031"/>
            <a:ext cx="1343673" cy="1343673"/>
          </a:xfrm>
          <a:prstGeom prst="roundRect">
            <a:avLst>
              <a:gd name="adj" fmla="val 10000"/>
            </a:avLst>
          </a:prstGeom>
          <a: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a:stretch>
              <a:fillRect l="-2000" r="-2000"/>
            </a:stretch>
          </a:blipFill>
        </p:spPr>
        <p:style>
          <a:lnRef idx="2">
            <a:schemeClr val="lt1">
              <a:hueOff val="0"/>
              <a:satOff val="0"/>
              <a:lumOff val="0"/>
              <a:alphaOff val="0"/>
            </a:schemeClr>
          </a:lnRef>
          <a:fillRef idx="1">
            <a:scrgbClr r="0" g="0" b="0"/>
          </a:fillRef>
          <a:effectRef idx="0">
            <a:schemeClr val="accent1">
              <a:tint val="50000"/>
              <a:hueOff val="-13089511"/>
              <a:satOff val="-703"/>
              <a:lumOff val="11364"/>
              <a:alphaOff val="0"/>
            </a:schemeClr>
          </a:effectRef>
          <a:fontRef idx="minor">
            <a:schemeClr val="lt1">
              <a:hueOff val="0"/>
              <a:satOff val="0"/>
              <a:lumOff val="0"/>
              <a:alphaOff val="0"/>
            </a:schemeClr>
          </a:fontRef>
        </p:style>
        <p:txBody>
          <a:bodyPr/>
          <a:lstStyle/>
          <a:p>
            <a:endParaRPr lang="en-US">
              <a:latin typeface="Source Sans Pro Light" panose="020B0403030403020204" pitchFamily="34" charset="0"/>
              <a:ea typeface="Source Sans Pro Light" panose="020B0403030403020204" pitchFamily="34" charset="0"/>
            </a:endParaRPr>
          </a:p>
        </p:txBody>
      </p:sp>
      <p:sp>
        <p:nvSpPr>
          <p:cNvPr id="17" name="Freeform 16">
            <a:extLst>
              <a:ext uri="{FF2B5EF4-FFF2-40B4-BE49-F238E27FC236}">
                <a16:creationId xmlns:a16="http://schemas.microsoft.com/office/drawing/2014/main" id="{5B2B253B-C514-904D-AFC3-A7B16DC7DCCD}"/>
              </a:ext>
            </a:extLst>
          </p:cNvPr>
          <p:cNvSpPr/>
          <p:nvPr/>
        </p:nvSpPr>
        <p:spPr>
          <a:xfrm>
            <a:off x="7134275" y="5272235"/>
            <a:ext cx="1343673" cy="1343673"/>
          </a:xfrm>
          <a:custGeom>
            <a:avLst/>
            <a:gdLst>
              <a:gd name="connsiteX0" fmla="*/ 0 w 1343673"/>
              <a:gd name="connsiteY0" fmla="*/ 134367 h 1343673"/>
              <a:gd name="connsiteX1" fmla="*/ 134367 w 1343673"/>
              <a:gd name="connsiteY1" fmla="*/ 0 h 1343673"/>
              <a:gd name="connsiteX2" fmla="*/ 1209306 w 1343673"/>
              <a:gd name="connsiteY2" fmla="*/ 0 h 1343673"/>
              <a:gd name="connsiteX3" fmla="*/ 1343673 w 1343673"/>
              <a:gd name="connsiteY3" fmla="*/ 134367 h 1343673"/>
              <a:gd name="connsiteX4" fmla="*/ 1343673 w 1343673"/>
              <a:gd name="connsiteY4" fmla="*/ 1209306 h 1343673"/>
              <a:gd name="connsiteX5" fmla="*/ 1209306 w 1343673"/>
              <a:gd name="connsiteY5" fmla="*/ 1343673 h 1343673"/>
              <a:gd name="connsiteX6" fmla="*/ 134367 w 1343673"/>
              <a:gd name="connsiteY6" fmla="*/ 1343673 h 1343673"/>
              <a:gd name="connsiteX7" fmla="*/ 0 w 1343673"/>
              <a:gd name="connsiteY7" fmla="*/ 1209306 h 1343673"/>
              <a:gd name="connsiteX8" fmla="*/ 0 w 1343673"/>
              <a:gd name="connsiteY8" fmla="*/ 134367 h 134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3673" h="1343673">
                <a:moveTo>
                  <a:pt x="0" y="134367"/>
                </a:moveTo>
                <a:cubicBezTo>
                  <a:pt x="0" y="60158"/>
                  <a:pt x="60158" y="0"/>
                  <a:pt x="134367" y="0"/>
                </a:cubicBezTo>
                <a:lnTo>
                  <a:pt x="1209306" y="0"/>
                </a:lnTo>
                <a:cubicBezTo>
                  <a:pt x="1283515" y="0"/>
                  <a:pt x="1343673" y="60158"/>
                  <a:pt x="1343673" y="134367"/>
                </a:cubicBezTo>
                <a:lnTo>
                  <a:pt x="1343673" y="1209306"/>
                </a:lnTo>
                <a:cubicBezTo>
                  <a:pt x="1343673" y="1283515"/>
                  <a:pt x="1283515" y="1343673"/>
                  <a:pt x="1209306" y="1343673"/>
                </a:cubicBezTo>
                <a:lnTo>
                  <a:pt x="134367" y="1343673"/>
                </a:lnTo>
                <a:cubicBezTo>
                  <a:pt x="60158" y="1343673"/>
                  <a:pt x="0" y="1283515"/>
                  <a:pt x="0" y="1209306"/>
                </a:cubicBezTo>
                <a:lnTo>
                  <a:pt x="0" y="134367"/>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85075" tIns="85075" rIns="85075" bIns="85075"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Source Sans Pro Light" panose="020B0403030403020204" pitchFamily="34" charset="0"/>
                <a:ea typeface="Source Sans Pro Light" panose="020B0403030403020204" pitchFamily="34" charset="0"/>
              </a:rPr>
              <a:t>Statistics, Machine learning, and being able to do the right analysis for the research question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 grpId="0" animBg="1"/>
      <p:bldP spid="23" grpId="0"/>
      <p:bldP spid="8" grpId="0" animBg="1"/>
      <p:bldP spid="9" grpId="0" animBg="1"/>
      <p:bldP spid="11" grpId="0" animBg="1"/>
      <p:bldP spid="12" grpId="0" animBg="1"/>
      <p:bldP spid="14" grpId="0" animBg="1"/>
      <p:bldP spid="15" grpId="0" animBg="1"/>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79ECE-884F-2A4C-90E7-CBFFC4D47E44}"/>
              </a:ext>
            </a:extLst>
          </p:cNvPr>
          <p:cNvSpPr>
            <a:spLocks noGrp="1"/>
          </p:cNvSpPr>
          <p:nvPr>
            <p:ph type="title"/>
          </p:nvPr>
        </p:nvSpPr>
        <p:spPr>
          <a:xfrm>
            <a:off x="0" y="0"/>
            <a:ext cx="9144000" cy="1143000"/>
          </a:xfrm>
        </p:spPr>
        <p:txBody>
          <a:bodyPr anchor="ctr"/>
          <a:lstStyle/>
          <a:p>
            <a:pPr algn="ctr"/>
            <a:r>
              <a:rPr lang="en-US" dirty="0"/>
              <a:t>Learning Goals</a:t>
            </a:r>
          </a:p>
        </p:txBody>
      </p:sp>
      <p:graphicFrame>
        <p:nvGraphicFramePr>
          <p:cNvPr id="5" name="Content Placeholder 4">
            <a:extLst>
              <a:ext uri="{FF2B5EF4-FFF2-40B4-BE49-F238E27FC236}">
                <a16:creationId xmlns:a16="http://schemas.microsoft.com/office/drawing/2014/main" id="{04902614-0CAD-384D-9C92-1AF426A54C06}"/>
              </a:ext>
            </a:extLst>
          </p:cNvPr>
          <p:cNvGraphicFramePr>
            <a:graphicFrameLocks noGrp="1"/>
          </p:cNvGraphicFramePr>
          <p:nvPr>
            <p:ph idx="1"/>
            <p:extLst>
              <p:ext uri="{D42A27DB-BD31-4B8C-83A1-F6EECF244321}">
                <p14:modId xmlns:p14="http://schemas.microsoft.com/office/powerpoint/2010/main" val="2520274691"/>
              </p:ext>
            </p:extLst>
          </p:nvPr>
        </p:nvGraphicFramePr>
        <p:xfrm>
          <a:off x="365759" y="1467197"/>
          <a:ext cx="8420793" cy="50250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1147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96271860-A2D5-9F49-A572-0AEBF16F1EAA}"/>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125EB799-681D-1E4C-B30D-75B287074F8D}"/>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A9ADF792-9B23-9F46-991F-151AAD4B7727}"/>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AC1DAC3B-437A-A049-BA15-ECE87A2DFBB1}"/>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9201F92D-0789-9545-BA4A-18D9A7BC6174}"/>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D45AACB0-D23D-FB43-B8A5-09B1F83CCCC7}"/>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graphicEl>
                                              <a:dgm id="{EF35A531-1095-684B-B775-296860E2F4BF}"/>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A6F0D077-E13D-EB4D-8F77-B754A1E8E64D}"/>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graphicEl>
                                              <a:dgm id="{D860546C-F748-3E46-BB73-A54F17C186D7}"/>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graphicEl>
                                              <a:dgm id="{5E295907-2818-3F46-A469-F9FF95BD83E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79ECE-884F-2A4C-90E7-CBFFC4D47E44}"/>
              </a:ext>
            </a:extLst>
          </p:cNvPr>
          <p:cNvSpPr>
            <a:spLocks noGrp="1"/>
          </p:cNvSpPr>
          <p:nvPr>
            <p:ph type="title"/>
          </p:nvPr>
        </p:nvSpPr>
        <p:spPr>
          <a:xfrm>
            <a:off x="0" y="0"/>
            <a:ext cx="9144000" cy="1143000"/>
          </a:xfrm>
        </p:spPr>
        <p:txBody>
          <a:bodyPr anchor="ctr"/>
          <a:lstStyle/>
          <a:p>
            <a:pPr algn="ctr"/>
            <a:r>
              <a:rPr lang="en-US" dirty="0"/>
              <a:t>Course organization</a:t>
            </a:r>
          </a:p>
        </p:txBody>
      </p:sp>
      <p:graphicFrame>
        <p:nvGraphicFramePr>
          <p:cNvPr id="5" name="Content Placeholder 4">
            <a:extLst>
              <a:ext uri="{FF2B5EF4-FFF2-40B4-BE49-F238E27FC236}">
                <a16:creationId xmlns:a16="http://schemas.microsoft.com/office/drawing/2014/main" id="{04902614-0CAD-384D-9C92-1AF426A54C06}"/>
              </a:ext>
            </a:extLst>
          </p:cNvPr>
          <p:cNvGraphicFramePr>
            <a:graphicFrameLocks noGrp="1"/>
          </p:cNvGraphicFramePr>
          <p:nvPr>
            <p:ph idx="1"/>
            <p:extLst>
              <p:ext uri="{D42A27DB-BD31-4B8C-83A1-F6EECF244321}">
                <p14:modId xmlns:p14="http://schemas.microsoft.com/office/powerpoint/2010/main" val="2201493283"/>
              </p:ext>
            </p:extLst>
          </p:nvPr>
        </p:nvGraphicFramePr>
        <p:xfrm>
          <a:off x="365759" y="1467197"/>
          <a:ext cx="8420793" cy="50250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80390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0" y="0"/>
            <a:ext cx="8686800" cy="1143000"/>
          </a:xfrm>
          <a:noFill/>
          <a:ln>
            <a:noFill/>
          </a:ln>
        </p:spPr>
        <p:txBody>
          <a:bodyPr lIns="91425" tIns="45700" rIns="91425" bIns="45700" anchor="t" anchorCtr="0">
            <a:noAutofit/>
          </a:bodyPr>
          <a:lstStyle/>
          <a:p>
            <a:pPr lvl="0"/>
            <a:r>
              <a:rPr lang="en-US" dirty="0">
                <a:sym typeface="Calibri"/>
              </a:rPr>
              <a:t>Grading, DUAs, HW and honor code</a:t>
            </a:r>
          </a:p>
        </p:txBody>
      </p:sp>
      <p:sp>
        <p:nvSpPr>
          <p:cNvPr id="10" name="Shape 138">
            <a:extLst>
              <a:ext uri="{FF2B5EF4-FFF2-40B4-BE49-F238E27FC236}">
                <a16:creationId xmlns:a16="http://schemas.microsoft.com/office/drawing/2014/main" id="{B11464C9-3AE9-7B4D-9649-8C1FD2D03119}"/>
              </a:ext>
            </a:extLst>
          </p:cNvPr>
          <p:cNvSpPr txBox="1">
            <a:spLocks noGrp="1"/>
          </p:cNvSpPr>
          <p:nvPr>
            <p:ph idx="1"/>
          </p:nvPr>
        </p:nvSpPr>
        <p:spPr>
          <a:xfrm>
            <a:off x="714714" y="3931542"/>
            <a:ext cx="3649467" cy="2194621"/>
          </a:xfrm>
          <a:noFill/>
          <a:ln>
            <a:noFill/>
          </a:ln>
        </p:spPr>
        <p:txBody>
          <a:bodyPr lIns="91425" tIns="45700" rIns="91425" bIns="45700" anchor="t" anchorCtr="0">
            <a:noAutofit/>
          </a:bodyPr>
          <a:lstStyle/>
          <a:p>
            <a:pPr lvl="0"/>
            <a:r>
              <a:rPr lang="en-US" sz="2800" dirty="0">
                <a:sym typeface="Calibri"/>
              </a:rPr>
              <a:t>No midterm, No final</a:t>
            </a:r>
          </a:p>
          <a:p>
            <a:pPr lvl="0"/>
            <a:r>
              <a:rPr lang="en-US" sz="2800" dirty="0">
                <a:sym typeface="Calibri"/>
              </a:rPr>
              <a:t>Late days: 3 days, 20% off per day</a:t>
            </a:r>
          </a:p>
        </p:txBody>
      </p:sp>
      <p:graphicFrame>
        <p:nvGraphicFramePr>
          <p:cNvPr id="7" name="Table 6">
            <a:extLst>
              <a:ext uri="{FF2B5EF4-FFF2-40B4-BE49-F238E27FC236}">
                <a16:creationId xmlns:a16="http://schemas.microsoft.com/office/drawing/2014/main" id="{0D877D64-C63B-1A44-9C4C-9F91561C5A42}"/>
              </a:ext>
            </a:extLst>
          </p:cNvPr>
          <p:cNvGraphicFramePr>
            <a:graphicFrameLocks noGrp="1"/>
          </p:cNvGraphicFramePr>
          <p:nvPr>
            <p:extLst>
              <p:ext uri="{D42A27DB-BD31-4B8C-83A1-F6EECF244321}">
                <p14:modId xmlns:p14="http://schemas.microsoft.com/office/powerpoint/2010/main" val="3023452038"/>
              </p:ext>
            </p:extLst>
          </p:nvPr>
        </p:nvGraphicFramePr>
        <p:xfrm>
          <a:off x="714716" y="1412982"/>
          <a:ext cx="3649466" cy="2194621"/>
        </p:xfrm>
        <a:graphic>
          <a:graphicData uri="http://schemas.openxmlformats.org/drawingml/2006/table">
            <a:tbl>
              <a:tblPr/>
              <a:tblGrid>
                <a:gridCol w="1000657">
                  <a:extLst>
                    <a:ext uri="{9D8B030D-6E8A-4147-A177-3AD203B41FA5}">
                      <a16:colId xmlns:a16="http://schemas.microsoft.com/office/drawing/2014/main" val="3995686507"/>
                    </a:ext>
                  </a:extLst>
                </a:gridCol>
                <a:gridCol w="2161377">
                  <a:extLst>
                    <a:ext uri="{9D8B030D-6E8A-4147-A177-3AD203B41FA5}">
                      <a16:colId xmlns:a16="http://schemas.microsoft.com/office/drawing/2014/main" val="4280395128"/>
                    </a:ext>
                  </a:extLst>
                </a:gridCol>
                <a:gridCol w="487432">
                  <a:extLst>
                    <a:ext uri="{9D8B030D-6E8A-4147-A177-3AD203B41FA5}">
                      <a16:colId xmlns:a16="http://schemas.microsoft.com/office/drawing/2014/main" val="558201882"/>
                    </a:ext>
                  </a:extLst>
                </a:gridCol>
              </a:tblGrid>
              <a:tr h="199511">
                <a:tc>
                  <a:txBody>
                    <a:bodyPr/>
                    <a:lstStyle>
                      <a:lvl1pPr marR="0" algn="l" rtl="0">
                        <a:lnSpc>
                          <a:spcPct val="100000"/>
                        </a:lnSpc>
                        <a:spcBef>
                          <a:spcPts val="0"/>
                        </a:spcBef>
                        <a:spcAft>
                          <a:spcPts val="0"/>
                        </a:spcAft>
                        <a:buNone/>
                        <a:defRPr sz="1400" b="0" i="0" u="none" strike="noStrike" cap="none">
                          <a:solidFill>
                            <a:schemeClr val="tx1"/>
                          </a:solidFill>
                          <a:latin typeface="Calibri"/>
                          <a:sym typeface="Arial"/>
                        </a:defRPr>
                      </a:lvl1pPr>
                      <a:lvl2pPr marR="0" algn="l" rtl="0">
                        <a:lnSpc>
                          <a:spcPct val="100000"/>
                        </a:lnSpc>
                        <a:spcBef>
                          <a:spcPts val="0"/>
                        </a:spcBef>
                        <a:spcAft>
                          <a:spcPts val="0"/>
                        </a:spcAft>
                        <a:buNone/>
                        <a:defRPr sz="1400" b="0" i="0" u="none" strike="noStrike" cap="none">
                          <a:solidFill>
                            <a:schemeClr val="tx1"/>
                          </a:solidFill>
                          <a:latin typeface="Calibri"/>
                          <a:sym typeface="Arial"/>
                        </a:defRPr>
                      </a:lvl2pPr>
                      <a:lvl3pPr marR="0" algn="l" rtl="0">
                        <a:lnSpc>
                          <a:spcPct val="100000"/>
                        </a:lnSpc>
                        <a:spcBef>
                          <a:spcPts val="0"/>
                        </a:spcBef>
                        <a:spcAft>
                          <a:spcPts val="0"/>
                        </a:spcAft>
                        <a:buNone/>
                        <a:defRPr sz="1400" b="0" i="0" u="none" strike="noStrike" cap="none">
                          <a:solidFill>
                            <a:schemeClr val="tx1"/>
                          </a:solidFill>
                          <a:latin typeface="Calibri"/>
                          <a:sym typeface="Arial"/>
                        </a:defRPr>
                      </a:lvl3pPr>
                      <a:lvl4pPr marR="0" algn="l" rtl="0">
                        <a:lnSpc>
                          <a:spcPct val="100000"/>
                        </a:lnSpc>
                        <a:spcBef>
                          <a:spcPts val="0"/>
                        </a:spcBef>
                        <a:spcAft>
                          <a:spcPts val="0"/>
                        </a:spcAft>
                        <a:buNone/>
                        <a:defRPr sz="1400" b="0" i="0" u="none" strike="noStrike" cap="none">
                          <a:solidFill>
                            <a:schemeClr val="tx1"/>
                          </a:solidFill>
                          <a:latin typeface="Calibri"/>
                          <a:sym typeface="Arial"/>
                        </a:defRPr>
                      </a:lvl4pPr>
                      <a:lvl5pPr marR="0" algn="l" rtl="0">
                        <a:lnSpc>
                          <a:spcPct val="100000"/>
                        </a:lnSpc>
                        <a:spcBef>
                          <a:spcPts val="0"/>
                        </a:spcBef>
                        <a:spcAft>
                          <a:spcPts val="0"/>
                        </a:spcAft>
                        <a:buNone/>
                        <a:defRPr sz="1400" b="0" i="0" u="none" strike="noStrike" cap="none">
                          <a:solidFill>
                            <a:schemeClr val="tx1"/>
                          </a:solidFill>
                          <a:latin typeface="Calibri"/>
                          <a:sym typeface="Arial"/>
                        </a:defRPr>
                      </a:lvl5pPr>
                      <a:lvl6pPr marR="0" algn="l" rtl="0">
                        <a:lnSpc>
                          <a:spcPct val="100000"/>
                        </a:lnSpc>
                        <a:spcBef>
                          <a:spcPts val="0"/>
                        </a:spcBef>
                        <a:spcAft>
                          <a:spcPts val="0"/>
                        </a:spcAft>
                        <a:buNone/>
                        <a:defRPr sz="1400" b="0" i="0" u="none" strike="noStrike" cap="none">
                          <a:solidFill>
                            <a:schemeClr val="tx1"/>
                          </a:solidFill>
                          <a:latin typeface="Calibri"/>
                          <a:sym typeface="Arial"/>
                        </a:defRPr>
                      </a:lvl6pPr>
                      <a:lvl7pPr marR="0" algn="l" rtl="0">
                        <a:lnSpc>
                          <a:spcPct val="100000"/>
                        </a:lnSpc>
                        <a:spcBef>
                          <a:spcPts val="0"/>
                        </a:spcBef>
                        <a:spcAft>
                          <a:spcPts val="0"/>
                        </a:spcAft>
                        <a:buNone/>
                        <a:defRPr sz="1400" b="0" i="0" u="none" strike="noStrike" cap="none">
                          <a:solidFill>
                            <a:schemeClr val="tx1"/>
                          </a:solidFill>
                          <a:latin typeface="Calibri"/>
                          <a:sym typeface="Arial"/>
                        </a:defRPr>
                      </a:lvl7pPr>
                      <a:lvl8pPr marR="0" algn="l" rtl="0">
                        <a:lnSpc>
                          <a:spcPct val="100000"/>
                        </a:lnSpc>
                        <a:spcBef>
                          <a:spcPts val="0"/>
                        </a:spcBef>
                        <a:spcAft>
                          <a:spcPts val="0"/>
                        </a:spcAft>
                        <a:buNone/>
                        <a:defRPr sz="1400" b="0" i="0" u="none" strike="noStrike" cap="none">
                          <a:solidFill>
                            <a:schemeClr val="tx1"/>
                          </a:solidFill>
                          <a:latin typeface="Calibri"/>
                          <a:sym typeface="Arial"/>
                        </a:defRPr>
                      </a:lvl8pPr>
                      <a:lvl9pPr marR="0" algn="l" rtl="0">
                        <a:lnSpc>
                          <a:spcPct val="100000"/>
                        </a:lnSpc>
                        <a:spcBef>
                          <a:spcPts val="0"/>
                        </a:spcBef>
                        <a:spcAft>
                          <a:spcPts val="0"/>
                        </a:spcAft>
                        <a:buNone/>
                        <a:defRPr sz="1400" b="0" i="0" u="none" strike="noStrike" cap="none">
                          <a:solidFill>
                            <a:schemeClr val="tx1"/>
                          </a:solidFill>
                          <a:latin typeface="Calibri"/>
                          <a:sym typeface="Arial"/>
                        </a:defRPr>
                      </a:lvl9pPr>
                    </a:lstStyle>
                    <a:p>
                      <a:pPr algn="ctr" rtl="0" fontAlgn="b"/>
                      <a:r>
                        <a:rPr lang="en-US" sz="1200" b="0" i="0" dirty="0">
                          <a:effectLst/>
                          <a:latin typeface="Source Sans Pro Light" panose="020B0403030403020204" pitchFamily="34" charset="0"/>
                          <a:ea typeface="Source Sans Pro Light" panose="020B0403030403020204" pitchFamily="34" charset="0"/>
                          <a:cs typeface="Calibri" panose="020F0502020204030204" pitchFamily="34" charset="0"/>
                        </a:rPr>
                        <a:t>Activity</a:t>
                      </a:r>
                    </a:p>
                  </a:txBody>
                  <a:tcPr marL="24813" marR="24813"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CFE2F3"/>
                    </a:solidFill>
                  </a:tcPr>
                </a:tc>
                <a:tc>
                  <a:txBody>
                    <a:bodyPr/>
                    <a:lstStyle>
                      <a:lvl1pPr marR="0" algn="l" rtl="0">
                        <a:lnSpc>
                          <a:spcPct val="100000"/>
                        </a:lnSpc>
                        <a:spcBef>
                          <a:spcPts val="0"/>
                        </a:spcBef>
                        <a:spcAft>
                          <a:spcPts val="0"/>
                        </a:spcAft>
                        <a:buNone/>
                        <a:defRPr sz="1400" b="0" i="0" u="none" strike="noStrike" cap="none">
                          <a:solidFill>
                            <a:schemeClr val="tx1"/>
                          </a:solidFill>
                          <a:latin typeface="Calibri"/>
                          <a:sym typeface="Arial"/>
                        </a:defRPr>
                      </a:lvl1pPr>
                      <a:lvl2pPr marR="0" algn="l" rtl="0">
                        <a:lnSpc>
                          <a:spcPct val="100000"/>
                        </a:lnSpc>
                        <a:spcBef>
                          <a:spcPts val="0"/>
                        </a:spcBef>
                        <a:spcAft>
                          <a:spcPts val="0"/>
                        </a:spcAft>
                        <a:buNone/>
                        <a:defRPr sz="1400" b="0" i="0" u="none" strike="noStrike" cap="none">
                          <a:solidFill>
                            <a:schemeClr val="tx1"/>
                          </a:solidFill>
                          <a:latin typeface="Calibri"/>
                          <a:sym typeface="Arial"/>
                        </a:defRPr>
                      </a:lvl2pPr>
                      <a:lvl3pPr marR="0" algn="l" rtl="0">
                        <a:lnSpc>
                          <a:spcPct val="100000"/>
                        </a:lnSpc>
                        <a:spcBef>
                          <a:spcPts val="0"/>
                        </a:spcBef>
                        <a:spcAft>
                          <a:spcPts val="0"/>
                        </a:spcAft>
                        <a:buNone/>
                        <a:defRPr sz="1400" b="0" i="0" u="none" strike="noStrike" cap="none">
                          <a:solidFill>
                            <a:schemeClr val="tx1"/>
                          </a:solidFill>
                          <a:latin typeface="Calibri"/>
                          <a:sym typeface="Arial"/>
                        </a:defRPr>
                      </a:lvl3pPr>
                      <a:lvl4pPr marR="0" algn="l" rtl="0">
                        <a:lnSpc>
                          <a:spcPct val="100000"/>
                        </a:lnSpc>
                        <a:spcBef>
                          <a:spcPts val="0"/>
                        </a:spcBef>
                        <a:spcAft>
                          <a:spcPts val="0"/>
                        </a:spcAft>
                        <a:buNone/>
                        <a:defRPr sz="1400" b="0" i="0" u="none" strike="noStrike" cap="none">
                          <a:solidFill>
                            <a:schemeClr val="tx1"/>
                          </a:solidFill>
                          <a:latin typeface="Calibri"/>
                          <a:sym typeface="Arial"/>
                        </a:defRPr>
                      </a:lvl4pPr>
                      <a:lvl5pPr marR="0" algn="l" rtl="0">
                        <a:lnSpc>
                          <a:spcPct val="100000"/>
                        </a:lnSpc>
                        <a:spcBef>
                          <a:spcPts val="0"/>
                        </a:spcBef>
                        <a:spcAft>
                          <a:spcPts val="0"/>
                        </a:spcAft>
                        <a:buNone/>
                        <a:defRPr sz="1400" b="0" i="0" u="none" strike="noStrike" cap="none">
                          <a:solidFill>
                            <a:schemeClr val="tx1"/>
                          </a:solidFill>
                          <a:latin typeface="Calibri"/>
                          <a:sym typeface="Arial"/>
                        </a:defRPr>
                      </a:lvl5pPr>
                      <a:lvl6pPr marR="0" algn="l" rtl="0">
                        <a:lnSpc>
                          <a:spcPct val="100000"/>
                        </a:lnSpc>
                        <a:spcBef>
                          <a:spcPts val="0"/>
                        </a:spcBef>
                        <a:spcAft>
                          <a:spcPts val="0"/>
                        </a:spcAft>
                        <a:buNone/>
                        <a:defRPr sz="1400" b="0" i="0" u="none" strike="noStrike" cap="none">
                          <a:solidFill>
                            <a:schemeClr val="tx1"/>
                          </a:solidFill>
                          <a:latin typeface="Calibri"/>
                          <a:sym typeface="Arial"/>
                        </a:defRPr>
                      </a:lvl6pPr>
                      <a:lvl7pPr marR="0" algn="l" rtl="0">
                        <a:lnSpc>
                          <a:spcPct val="100000"/>
                        </a:lnSpc>
                        <a:spcBef>
                          <a:spcPts val="0"/>
                        </a:spcBef>
                        <a:spcAft>
                          <a:spcPts val="0"/>
                        </a:spcAft>
                        <a:buNone/>
                        <a:defRPr sz="1400" b="0" i="0" u="none" strike="noStrike" cap="none">
                          <a:solidFill>
                            <a:schemeClr val="tx1"/>
                          </a:solidFill>
                          <a:latin typeface="Calibri"/>
                          <a:sym typeface="Arial"/>
                        </a:defRPr>
                      </a:lvl7pPr>
                      <a:lvl8pPr marR="0" algn="l" rtl="0">
                        <a:lnSpc>
                          <a:spcPct val="100000"/>
                        </a:lnSpc>
                        <a:spcBef>
                          <a:spcPts val="0"/>
                        </a:spcBef>
                        <a:spcAft>
                          <a:spcPts val="0"/>
                        </a:spcAft>
                        <a:buNone/>
                        <a:defRPr sz="1400" b="0" i="0" u="none" strike="noStrike" cap="none">
                          <a:solidFill>
                            <a:schemeClr val="tx1"/>
                          </a:solidFill>
                          <a:latin typeface="Calibri"/>
                          <a:sym typeface="Arial"/>
                        </a:defRPr>
                      </a:lvl8pPr>
                      <a:lvl9pPr marR="0" algn="l" rtl="0">
                        <a:lnSpc>
                          <a:spcPct val="100000"/>
                        </a:lnSpc>
                        <a:spcBef>
                          <a:spcPts val="0"/>
                        </a:spcBef>
                        <a:spcAft>
                          <a:spcPts val="0"/>
                        </a:spcAft>
                        <a:buNone/>
                        <a:defRPr sz="1400" b="0" i="0" u="none" strike="noStrike" cap="none">
                          <a:solidFill>
                            <a:schemeClr val="tx1"/>
                          </a:solidFill>
                          <a:latin typeface="Calibri"/>
                          <a:sym typeface="Arial"/>
                        </a:defRPr>
                      </a:lvl9pPr>
                    </a:lstStyle>
                    <a:p>
                      <a:pPr algn="ctr" rtl="0" fontAlgn="b"/>
                      <a:r>
                        <a:rPr lang="en-US" sz="1200" b="0" i="0" dirty="0">
                          <a:solidFill>
                            <a:srgbClr val="000000"/>
                          </a:solidFill>
                          <a:effectLst/>
                          <a:latin typeface="Source Sans Pro Light" panose="020B0403030403020204" pitchFamily="34" charset="0"/>
                          <a:ea typeface="Source Sans Pro Light" panose="020B0403030403020204" pitchFamily="34" charset="0"/>
                          <a:cs typeface="Calibri" panose="020F0502020204030204" pitchFamily="34" charset="0"/>
                        </a:rPr>
                        <a:t>Name</a:t>
                      </a:r>
                    </a:p>
                  </a:txBody>
                  <a:tcPr marL="24813" marR="24813"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CFE2F3"/>
                    </a:solidFill>
                  </a:tcPr>
                </a:tc>
                <a:tc>
                  <a:txBody>
                    <a:bodyPr/>
                    <a:lstStyle>
                      <a:lvl1pPr marR="0" algn="l" rtl="0">
                        <a:lnSpc>
                          <a:spcPct val="100000"/>
                        </a:lnSpc>
                        <a:spcBef>
                          <a:spcPts val="0"/>
                        </a:spcBef>
                        <a:spcAft>
                          <a:spcPts val="0"/>
                        </a:spcAft>
                        <a:buNone/>
                        <a:defRPr sz="1400" b="0" i="0" u="none" strike="noStrike" cap="none">
                          <a:solidFill>
                            <a:schemeClr val="tx1"/>
                          </a:solidFill>
                          <a:latin typeface="Calibri"/>
                          <a:sym typeface="Arial"/>
                        </a:defRPr>
                      </a:lvl1pPr>
                      <a:lvl2pPr marR="0" algn="l" rtl="0">
                        <a:lnSpc>
                          <a:spcPct val="100000"/>
                        </a:lnSpc>
                        <a:spcBef>
                          <a:spcPts val="0"/>
                        </a:spcBef>
                        <a:spcAft>
                          <a:spcPts val="0"/>
                        </a:spcAft>
                        <a:buNone/>
                        <a:defRPr sz="1400" b="0" i="0" u="none" strike="noStrike" cap="none">
                          <a:solidFill>
                            <a:schemeClr val="tx1"/>
                          </a:solidFill>
                          <a:latin typeface="Calibri"/>
                          <a:sym typeface="Arial"/>
                        </a:defRPr>
                      </a:lvl2pPr>
                      <a:lvl3pPr marR="0" algn="l" rtl="0">
                        <a:lnSpc>
                          <a:spcPct val="100000"/>
                        </a:lnSpc>
                        <a:spcBef>
                          <a:spcPts val="0"/>
                        </a:spcBef>
                        <a:spcAft>
                          <a:spcPts val="0"/>
                        </a:spcAft>
                        <a:buNone/>
                        <a:defRPr sz="1400" b="0" i="0" u="none" strike="noStrike" cap="none">
                          <a:solidFill>
                            <a:schemeClr val="tx1"/>
                          </a:solidFill>
                          <a:latin typeface="Calibri"/>
                          <a:sym typeface="Arial"/>
                        </a:defRPr>
                      </a:lvl3pPr>
                      <a:lvl4pPr marR="0" algn="l" rtl="0">
                        <a:lnSpc>
                          <a:spcPct val="100000"/>
                        </a:lnSpc>
                        <a:spcBef>
                          <a:spcPts val="0"/>
                        </a:spcBef>
                        <a:spcAft>
                          <a:spcPts val="0"/>
                        </a:spcAft>
                        <a:buNone/>
                        <a:defRPr sz="1400" b="0" i="0" u="none" strike="noStrike" cap="none">
                          <a:solidFill>
                            <a:schemeClr val="tx1"/>
                          </a:solidFill>
                          <a:latin typeface="Calibri"/>
                          <a:sym typeface="Arial"/>
                        </a:defRPr>
                      </a:lvl4pPr>
                      <a:lvl5pPr marR="0" algn="l" rtl="0">
                        <a:lnSpc>
                          <a:spcPct val="100000"/>
                        </a:lnSpc>
                        <a:spcBef>
                          <a:spcPts val="0"/>
                        </a:spcBef>
                        <a:spcAft>
                          <a:spcPts val="0"/>
                        </a:spcAft>
                        <a:buNone/>
                        <a:defRPr sz="1400" b="0" i="0" u="none" strike="noStrike" cap="none">
                          <a:solidFill>
                            <a:schemeClr val="tx1"/>
                          </a:solidFill>
                          <a:latin typeface="Calibri"/>
                          <a:sym typeface="Arial"/>
                        </a:defRPr>
                      </a:lvl5pPr>
                      <a:lvl6pPr marR="0" algn="l" rtl="0">
                        <a:lnSpc>
                          <a:spcPct val="100000"/>
                        </a:lnSpc>
                        <a:spcBef>
                          <a:spcPts val="0"/>
                        </a:spcBef>
                        <a:spcAft>
                          <a:spcPts val="0"/>
                        </a:spcAft>
                        <a:buNone/>
                        <a:defRPr sz="1400" b="0" i="0" u="none" strike="noStrike" cap="none">
                          <a:solidFill>
                            <a:schemeClr val="tx1"/>
                          </a:solidFill>
                          <a:latin typeface="Calibri"/>
                          <a:sym typeface="Arial"/>
                        </a:defRPr>
                      </a:lvl6pPr>
                      <a:lvl7pPr marR="0" algn="l" rtl="0">
                        <a:lnSpc>
                          <a:spcPct val="100000"/>
                        </a:lnSpc>
                        <a:spcBef>
                          <a:spcPts val="0"/>
                        </a:spcBef>
                        <a:spcAft>
                          <a:spcPts val="0"/>
                        </a:spcAft>
                        <a:buNone/>
                        <a:defRPr sz="1400" b="0" i="0" u="none" strike="noStrike" cap="none">
                          <a:solidFill>
                            <a:schemeClr val="tx1"/>
                          </a:solidFill>
                          <a:latin typeface="Calibri"/>
                          <a:sym typeface="Arial"/>
                        </a:defRPr>
                      </a:lvl7pPr>
                      <a:lvl8pPr marR="0" algn="l" rtl="0">
                        <a:lnSpc>
                          <a:spcPct val="100000"/>
                        </a:lnSpc>
                        <a:spcBef>
                          <a:spcPts val="0"/>
                        </a:spcBef>
                        <a:spcAft>
                          <a:spcPts val="0"/>
                        </a:spcAft>
                        <a:buNone/>
                        <a:defRPr sz="1400" b="0" i="0" u="none" strike="noStrike" cap="none">
                          <a:solidFill>
                            <a:schemeClr val="tx1"/>
                          </a:solidFill>
                          <a:latin typeface="Calibri"/>
                          <a:sym typeface="Arial"/>
                        </a:defRPr>
                      </a:lvl8pPr>
                      <a:lvl9pPr marR="0" algn="l" rtl="0">
                        <a:lnSpc>
                          <a:spcPct val="100000"/>
                        </a:lnSpc>
                        <a:spcBef>
                          <a:spcPts val="0"/>
                        </a:spcBef>
                        <a:spcAft>
                          <a:spcPts val="0"/>
                        </a:spcAft>
                        <a:buNone/>
                        <a:defRPr sz="1400" b="0" i="0" u="none" strike="noStrike" cap="none">
                          <a:solidFill>
                            <a:schemeClr val="tx1"/>
                          </a:solidFill>
                          <a:latin typeface="Calibri"/>
                          <a:sym typeface="Arial"/>
                        </a:defRPr>
                      </a:lvl9pPr>
                    </a:lstStyle>
                    <a:p>
                      <a:pPr algn="ctr" rtl="0" fontAlgn="b"/>
                      <a:r>
                        <a:rPr lang="en-US" sz="1200" b="0" i="0" dirty="0">
                          <a:effectLst/>
                          <a:latin typeface="Source Sans Pro Light" panose="020B0403030403020204" pitchFamily="34" charset="0"/>
                          <a:ea typeface="Source Sans Pro Light" panose="020B0403030403020204" pitchFamily="34" charset="0"/>
                          <a:cs typeface="Calibri" panose="020F0502020204030204" pitchFamily="34" charset="0"/>
                        </a:rPr>
                        <a:t>Points</a:t>
                      </a:r>
                    </a:p>
                  </a:txBody>
                  <a:tcPr marL="24813" marR="24813"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CFE2F3"/>
                    </a:solidFill>
                  </a:tcPr>
                </a:tc>
                <a:extLst>
                  <a:ext uri="{0D108BD9-81ED-4DB2-BD59-A6C34878D82A}">
                    <a16:rowId xmlns:a16="http://schemas.microsoft.com/office/drawing/2014/main" val="894241696"/>
                  </a:ext>
                </a:extLst>
              </a:tr>
              <a:tr h="199511">
                <a:tc>
                  <a:txBody>
                    <a:bodyPr/>
                    <a:lstStyle>
                      <a:lvl1pPr marR="0" algn="l" rtl="0">
                        <a:lnSpc>
                          <a:spcPct val="100000"/>
                        </a:lnSpc>
                        <a:spcBef>
                          <a:spcPts val="0"/>
                        </a:spcBef>
                        <a:spcAft>
                          <a:spcPts val="0"/>
                        </a:spcAft>
                        <a:buNone/>
                        <a:defRPr sz="1400" b="0" i="0" u="none" strike="noStrike" cap="none">
                          <a:solidFill>
                            <a:schemeClr val="tx1"/>
                          </a:solidFill>
                          <a:latin typeface="Calibri"/>
                          <a:sym typeface="Arial"/>
                        </a:defRPr>
                      </a:lvl1pPr>
                      <a:lvl2pPr marR="0" algn="l" rtl="0">
                        <a:lnSpc>
                          <a:spcPct val="100000"/>
                        </a:lnSpc>
                        <a:spcBef>
                          <a:spcPts val="0"/>
                        </a:spcBef>
                        <a:spcAft>
                          <a:spcPts val="0"/>
                        </a:spcAft>
                        <a:buNone/>
                        <a:defRPr sz="1400" b="0" i="0" u="none" strike="noStrike" cap="none">
                          <a:solidFill>
                            <a:schemeClr val="tx1"/>
                          </a:solidFill>
                          <a:latin typeface="Calibri"/>
                          <a:sym typeface="Arial"/>
                        </a:defRPr>
                      </a:lvl2pPr>
                      <a:lvl3pPr marR="0" algn="l" rtl="0">
                        <a:lnSpc>
                          <a:spcPct val="100000"/>
                        </a:lnSpc>
                        <a:spcBef>
                          <a:spcPts val="0"/>
                        </a:spcBef>
                        <a:spcAft>
                          <a:spcPts val="0"/>
                        </a:spcAft>
                        <a:buNone/>
                        <a:defRPr sz="1400" b="0" i="0" u="none" strike="noStrike" cap="none">
                          <a:solidFill>
                            <a:schemeClr val="tx1"/>
                          </a:solidFill>
                          <a:latin typeface="Calibri"/>
                          <a:sym typeface="Arial"/>
                        </a:defRPr>
                      </a:lvl3pPr>
                      <a:lvl4pPr marR="0" algn="l" rtl="0">
                        <a:lnSpc>
                          <a:spcPct val="100000"/>
                        </a:lnSpc>
                        <a:spcBef>
                          <a:spcPts val="0"/>
                        </a:spcBef>
                        <a:spcAft>
                          <a:spcPts val="0"/>
                        </a:spcAft>
                        <a:buNone/>
                        <a:defRPr sz="1400" b="0" i="0" u="none" strike="noStrike" cap="none">
                          <a:solidFill>
                            <a:schemeClr val="tx1"/>
                          </a:solidFill>
                          <a:latin typeface="Calibri"/>
                          <a:sym typeface="Arial"/>
                        </a:defRPr>
                      </a:lvl4pPr>
                      <a:lvl5pPr marR="0" algn="l" rtl="0">
                        <a:lnSpc>
                          <a:spcPct val="100000"/>
                        </a:lnSpc>
                        <a:spcBef>
                          <a:spcPts val="0"/>
                        </a:spcBef>
                        <a:spcAft>
                          <a:spcPts val="0"/>
                        </a:spcAft>
                        <a:buNone/>
                        <a:defRPr sz="1400" b="0" i="0" u="none" strike="noStrike" cap="none">
                          <a:solidFill>
                            <a:schemeClr val="tx1"/>
                          </a:solidFill>
                          <a:latin typeface="Calibri"/>
                          <a:sym typeface="Arial"/>
                        </a:defRPr>
                      </a:lvl5pPr>
                      <a:lvl6pPr marR="0" algn="l" rtl="0">
                        <a:lnSpc>
                          <a:spcPct val="100000"/>
                        </a:lnSpc>
                        <a:spcBef>
                          <a:spcPts val="0"/>
                        </a:spcBef>
                        <a:spcAft>
                          <a:spcPts val="0"/>
                        </a:spcAft>
                        <a:buNone/>
                        <a:defRPr sz="1400" b="0" i="0" u="none" strike="noStrike" cap="none">
                          <a:solidFill>
                            <a:schemeClr val="tx1"/>
                          </a:solidFill>
                          <a:latin typeface="Calibri"/>
                          <a:sym typeface="Arial"/>
                        </a:defRPr>
                      </a:lvl6pPr>
                      <a:lvl7pPr marR="0" algn="l" rtl="0">
                        <a:lnSpc>
                          <a:spcPct val="100000"/>
                        </a:lnSpc>
                        <a:spcBef>
                          <a:spcPts val="0"/>
                        </a:spcBef>
                        <a:spcAft>
                          <a:spcPts val="0"/>
                        </a:spcAft>
                        <a:buNone/>
                        <a:defRPr sz="1400" b="0" i="0" u="none" strike="noStrike" cap="none">
                          <a:solidFill>
                            <a:schemeClr val="tx1"/>
                          </a:solidFill>
                          <a:latin typeface="Calibri"/>
                          <a:sym typeface="Arial"/>
                        </a:defRPr>
                      </a:lvl7pPr>
                      <a:lvl8pPr marR="0" algn="l" rtl="0">
                        <a:lnSpc>
                          <a:spcPct val="100000"/>
                        </a:lnSpc>
                        <a:spcBef>
                          <a:spcPts val="0"/>
                        </a:spcBef>
                        <a:spcAft>
                          <a:spcPts val="0"/>
                        </a:spcAft>
                        <a:buNone/>
                        <a:defRPr sz="1400" b="0" i="0" u="none" strike="noStrike" cap="none">
                          <a:solidFill>
                            <a:schemeClr val="tx1"/>
                          </a:solidFill>
                          <a:latin typeface="Calibri"/>
                          <a:sym typeface="Arial"/>
                        </a:defRPr>
                      </a:lvl8pPr>
                      <a:lvl9pPr marR="0" algn="l" rtl="0">
                        <a:lnSpc>
                          <a:spcPct val="100000"/>
                        </a:lnSpc>
                        <a:spcBef>
                          <a:spcPts val="0"/>
                        </a:spcBef>
                        <a:spcAft>
                          <a:spcPts val="0"/>
                        </a:spcAft>
                        <a:buNone/>
                        <a:defRPr sz="1400" b="0" i="0" u="none" strike="noStrike" cap="none">
                          <a:solidFill>
                            <a:schemeClr val="tx1"/>
                          </a:solidFill>
                          <a:latin typeface="Calibri"/>
                          <a:sym typeface="Arial"/>
                        </a:defRPr>
                      </a:lvl9pPr>
                    </a:lstStyle>
                    <a:p>
                      <a:pPr rtl="0" fontAlgn="b"/>
                      <a:r>
                        <a:rPr lang="en-US" sz="1200" b="0" i="0">
                          <a:effectLst/>
                          <a:latin typeface="Source Sans Pro Light" panose="020B0403030403020204" pitchFamily="34" charset="0"/>
                          <a:ea typeface="Source Sans Pro Light" panose="020B0403030403020204" pitchFamily="34" charset="0"/>
                          <a:cs typeface="Calibri" panose="020F0502020204030204" pitchFamily="34" charset="0"/>
                        </a:rPr>
                        <a:t>Participation</a:t>
                      </a:r>
                    </a:p>
                  </a:txBody>
                  <a:tcPr marL="24813" marR="24813"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R="0" algn="l" rtl="0">
                        <a:lnSpc>
                          <a:spcPct val="100000"/>
                        </a:lnSpc>
                        <a:spcBef>
                          <a:spcPts val="0"/>
                        </a:spcBef>
                        <a:spcAft>
                          <a:spcPts val="0"/>
                        </a:spcAft>
                        <a:buNone/>
                        <a:defRPr sz="1400" b="0" i="0" u="none" strike="noStrike" cap="none">
                          <a:solidFill>
                            <a:schemeClr val="tx1"/>
                          </a:solidFill>
                          <a:latin typeface="Calibri"/>
                          <a:sym typeface="Arial"/>
                        </a:defRPr>
                      </a:lvl1pPr>
                      <a:lvl2pPr marR="0" algn="l" rtl="0">
                        <a:lnSpc>
                          <a:spcPct val="100000"/>
                        </a:lnSpc>
                        <a:spcBef>
                          <a:spcPts val="0"/>
                        </a:spcBef>
                        <a:spcAft>
                          <a:spcPts val="0"/>
                        </a:spcAft>
                        <a:buNone/>
                        <a:defRPr sz="1400" b="0" i="0" u="none" strike="noStrike" cap="none">
                          <a:solidFill>
                            <a:schemeClr val="tx1"/>
                          </a:solidFill>
                          <a:latin typeface="Calibri"/>
                          <a:sym typeface="Arial"/>
                        </a:defRPr>
                      </a:lvl2pPr>
                      <a:lvl3pPr marR="0" algn="l" rtl="0">
                        <a:lnSpc>
                          <a:spcPct val="100000"/>
                        </a:lnSpc>
                        <a:spcBef>
                          <a:spcPts val="0"/>
                        </a:spcBef>
                        <a:spcAft>
                          <a:spcPts val="0"/>
                        </a:spcAft>
                        <a:buNone/>
                        <a:defRPr sz="1400" b="0" i="0" u="none" strike="noStrike" cap="none">
                          <a:solidFill>
                            <a:schemeClr val="tx1"/>
                          </a:solidFill>
                          <a:latin typeface="Calibri"/>
                          <a:sym typeface="Arial"/>
                        </a:defRPr>
                      </a:lvl3pPr>
                      <a:lvl4pPr marR="0" algn="l" rtl="0">
                        <a:lnSpc>
                          <a:spcPct val="100000"/>
                        </a:lnSpc>
                        <a:spcBef>
                          <a:spcPts val="0"/>
                        </a:spcBef>
                        <a:spcAft>
                          <a:spcPts val="0"/>
                        </a:spcAft>
                        <a:buNone/>
                        <a:defRPr sz="1400" b="0" i="0" u="none" strike="noStrike" cap="none">
                          <a:solidFill>
                            <a:schemeClr val="tx1"/>
                          </a:solidFill>
                          <a:latin typeface="Calibri"/>
                          <a:sym typeface="Arial"/>
                        </a:defRPr>
                      </a:lvl4pPr>
                      <a:lvl5pPr marR="0" algn="l" rtl="0">
                        <a:lnSpc>
                          <a:spcPct val="100000"/>
                        </a:lnSpc>
                        <a:spcBef>
                          <a:spcPts val="0"/>
                        </a:spcBef>
                        <a:spcAft>
                          <a:spcPts val="0"/>
                        </a:spcAft>
                        <a:buNone/>
                        <a:defRPr sz="1400" b="0" i="0" u="none" strike="noStrike" cap="none">
                          <a:solidFill>
                            <a:schemeClr val="tx1"/>
                          </a:solidFill>
                          <a:latin typeface="Calibri"/>
                          <a:sym typeface="Arial"/>
                        </a:defRPr>
                      </a:lvl5pPr>
                      <a:lvl6pPr marR="0" algn="l" rtl="0">
                        <a:lnSpc>
                          <a:spcPct val="100000"/>
                        </a:lnSpc>
                        <a:spcBef>
                          <a:spcPts val="0"/>
                        </a:spcBef>
                        <a:spcAft>
                          <a:spcPts val="0"/>
                        </a:spcAft>
                        <a:buNone/>
                        <a:defRPr sz="1400" b="0" i="0" u="none" strike="noStrike" cap="none">
                          <a:solidFill>
                            <a:schemeClr val="tx1"/>
                          </a:solidFill>
                          <a:latin typeface="Calibri"/>
                          <a:sym typeface="Arial"/>
                        </a:defRPr>
                      </a:lvl6pPr>
                      <a:lvl7pPr marR="0" algn="l" rtl="0">
                        <a:lnSpc>
                          <a:spcPct val="100000"/>
                        </a:lnSpc>
                        <a:spcBef>
                          <a:spcPts val="0"/>
                        </a:spcBef>
                        <a:spcAft>
                          <a:spcPts val="0"/>
                        </a:spcAft>
                        <a:buNone/>
                        <a:defRPr sz="1400" b="0" i="0" u="none" strike="noStrike" cap="none">
                          <a:solidFill>
                            <a:schemeClr val="tx1"/>
                          </a:solidFill>
                          <a:latin typeface="Calibri"/>
                          <a:sym typeface="Arial"/>
                        </a:defRPr>
                      </a:lvl7pPr>
                      <a:lvl8pPr marR="0" algn="l" rtl="0">
                        <a:lnSpc>
                          <a:spcPct val="100000"/>
                        </a:lnSpc>
                        <a:spcBef>
                          <a:spcPts val="0"/>
                        </a:spcBef>
                        <a:spcAft>
                          <a:spcPts val="0"/>
                        </a:spcAft>
                        <a:buNone/>
                        <a:defRPr sz="1400" b="0" i="0" u="none" strike="noStrike" cap="none">
                          <a:solidFill>
                            <a:schemeClr val="tx1"/>
                          </a:solidFill>
                          <a:latin typeface="Calibri"/>
                          <a:sym typeface="Arial"/>
                        </a:defRPr>
                      </a:lvl8pPr>
                      <a:lvl9pPr marR="0" algn="l" rtl="0">
                        <a:lnSpc>
                          <a:spcPct val="100000"/>
                        </a:lnSpc>
                        <a:spcBef>
                          <a:spcPts val="0"/>
                        </a:spcBef>
                        <a:spcAft>
                          <a:spcPts val="0"/>
                        </a:spcAft>
                        <a:buNone/>
                        <a:defRPr sz="1400" b="0" i="0" u="none" strike="noStrike" cap="none">
                          <a:solidFill>
                            <a:schemeClr val="tx1"/>
                          </a:solidFill>
                          <a:latin typeface="Calibri"/>
                          <a:sym typeface="Arial"/>
                        </a:defRPr>
                      </a:lvl9pPr>
                    </a:lstStyle>
                    <a:p>
                      <a:pPr rtl="0" fontAlgn="b"/>
                      <a:endParaRPr lang="en-US" sz="1200" b="0" i="0" dirty="0">
                        <a:effectLst/>
                        <a:latin typeface="Source Sans Pro Light" panose="020B0403030403020204" pitchFamily="34" charset="0"/>
                        <a:ea typeface="Source Sans Pro Light" panose="020B0403030403020204" pitchFamily="34" charset="0"/>
                        <a:cs typeface="Calibri" panose="020F0502020204030204" pitchFamily="34" charset="0"/>
                      </a:endParaRPr>
                    </a:p>
                  </a:txBody>
                  <a:tcPr marL="24813" marR="24813"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R="0" algn="l" rtl="0">
                        <a:lnSpc>
                          <a:spcPct val="100000"/>
                        </a:lnSpc>
                        <a:spcBef>
                          <a:spcPts val="0"/>
                        </a:spcBef>
                        <a:spcAft>
                          <a:spcPts val="0"/>
                        </a:spcAft>
                        <a:buNone/>
                        <a:defRPr sz="1400" b="0" i="0" u="none" strike="noStrike" cap="none">
                          <a:solidFill>
                            <a:schemeClr val="tx1"/>
                          </a:solidFill>
                          <a:latin typeface="Calibri"/>
                          <a:sym typeface="Arial"/>
                        </a:defRPr>
                      </a:lvl1pPr>
                      <a:lvl2pPr marR="0" algn="l" rtl="0">
                        <a:lnSpc>
                          <a:spcPct val="100000"/>
                        </a:lnSpc>
                        <a:spcBef>
                          <a:spcPts val="0"/>
                        </a:spcBef>
                        <a:spcAft>
                          <a:spcPts val="0"/>
                        </a:spcAft>
                        <a:buNone/>
                        <a:defRPr sz="1400" b="0" i="0" u="none" strike="noStrike" cap="none">
                          <a:solidFill>
                            <a:schemeClr val="tx1"/>
                          </a:solidFill>
                          <a:latin typeface="Calibri"/>
                          <a:sym typeface="Arial"/>
                        </a:defRPr>
                      </a:lvl2pPr>
                      <a:lvl3pPr marR="0" algn="l" rtl="0">
                        <a:lnSpc>
                          <a:spcPct val="100000"/>
                        </a:lnSpc>
                        <a:spcBef>
                          <a:spcPts val="0"/>
                        </a:spcBef>
                        <a:spcAft>
                          <a:spcPts val="0"/>
                        </a:spcAft>
                        <a:buNone/>
                        <a:defRPr sz="1400" b="0" i="0" u="none" strike="noStrike" cap="none">
                          <a:solidFill>
                            <a:schemeClr val="tx1"/>
                          </a:solidFill>
                          <a:latin typeface="Calibri"/>
                          <a:sym typeface="Arial"/>
                        </a:defRPr>
                      </a:lvl3pPr>
                      <a:lvl4pPr marR="0" algn="l" rtl="0">
                        <a:lnSpc>
                          <a:spcPct val="100000"/>
                        </a:lnSpc>
                        <a:spcBef>
                          <a:spcPts val="0"/>
                        </a:spcBef>
                        <a:spcAft>
                          <a:spcPts val="0"/>
                        </a:spcAft>
                        <a:buNone/>
                        <a:defRPr sz="1400" b="0" i="0" u="none" strike="noStrike" cap="none">
                          <a:solidFill>
                            <a:schemeClr val="tx1"/>
                          </a:solidFill>
                          <a:latin typeface="Calibri"/>
                          <a:sym typeface="Arial"/>
                        </a:defRPr>
                      </a:lvl4pPr>
                      <a:lvl5pPr marR="0" algn="l" rtl="0">
                        <a:lnSpc>
                          <a:spcPct val="100000"/>
                        </a:lnSpc>
                        <a:spcBef>
                          <a:spcPts val="0"/>
                        </a:spcBef>
                        <a:spcAft>
                          <a:spcPts val="0"/>
                        </a:spcAft>
                        <a:buNone/>
                        <a:defRPr sz="1400" b="0" i="0" u="none" strike="noStrike" cap="none">
                          <a:solidFill>
                            <a:schemeClr val="tx1"/>
                          </a:solidFill>
                          <a:latin typeface="Calibri"/>
                          <a:sym typeface="Arial"/>
                        </a:defRPr>
                      </a:lvl5pPr>
                      <a:lvl6pPr marR="0" algn="l" rtl="0">
                        <a:lnSpc>
                          <a:spcPct val="100000"/>
                        </a:lnSpc>
                        <a:spcBef>
                          <a:spcPts val="0"/>
                        </a:spcBef>
                        <a:spcAft>
                          <a:spcPts val="0"/>
                        </a:spcAft>
                        <a:buNone/>
                        <a:defRPr sz="1400" b="0" i="0" u="none" strike="noStrike" cap="none">
                          <a:solidFill>
                            <a:schemeClr val="tx1"/>
                          </a:solidFill>
                          <a:latin typeface="Calibri"/>
                          <a:sym typeface="Arial"/>
                        </a:defRPr>
                      </a:lvl6pPr>
                      <a:lvl7pPr marR="0" algn="l" rtl="0">
                        <a:lnSpc>
                          <a:spcPct val="100000"/>
                        </a:lnSpc>
                        <a:spcBef>
                          <a:spcPts val="0"/>
                        </a:spcBef>
                        <a:spcAft>
                          <a:spcPts val="0"/>
                        </a:spcAft>
                        <a:buNone/>
                        <a:defRPr sz="1400" b="0" i="0" u="none" strike="noStrike" cap="none">
                          <a:solidFill>
                            <a:schemeClr val="tx1"/>
                          </a:solidFill>
                          <a:latin typeface="Calibri"/>
                          <a:sym typeface="Arial"/>
                        </a:defRPr>
                      </a:lvl7pPr>
                      <a:lvl8pPr marR="0" algn="l" rtl="0">
                        <a:lnSpc>
                          <a:spcPct val="100000"/>
                        </a:lnSpc>
                        <a:spcBef>
                          <a:spcPts val="0"/>
                        </a:spcBef>
                        <a:spcAft>
                          <a:spcPts val="0"/>
                        </a:spcAft>
                        <a:buNone/>
                        <a:defRPr sz="1400" b="0" i="0" u="none" strike="noStrike" cap="none">
                          <a:solidFill>
                            <a:schemeClr val="tx1"/>
                          </a:solidFill>
                          <a:latin typeface="Calibri"/>
                          <a:sym typeface="Arial"/>
                        </a:defRPr>
                      </a:lvl8pPr>
                      <a:lvl9pPr marR="0" algn="l" rtl="0">
                        <a:lnSpc>
                          <a:spcPct val="100000"/>
                        </a:lnSpc>
                        <a:spcBef>
                          <a:spcPts val="0"/>
                        </a:spcBef>
                        <a:spcAft>
                          <a:spcPts val="0"/>
                        </a:spcAft>
                        <a:buNone/>
                        <a:defRPr sz="1400" b="0" i="0" u="none" strike="noStrike" cap="none">
                          <a:solidFill>
                            <a:schemeClr val="tx1"/>
                          </a:solidFill>
                          <a:latin typeface="Calibri"/>
                          <a:sym typeface="Arial"/>
                        </a:defRPr>
                      </a:lvl9pPr>
                    </a:lstStyle>
                    <a:p>
                      <a:pPr algn="ctr" rtl="0" fontAlgn="b"/>
                      <a:r>
                        <a:rPr lang="en-US" sz="1200" b="0" i="0" dirty="0">
                          <a:effectLst/>
                          <a:latin typeface="Source Sans Pro Light" panose="020B0403030403020204" pitchFamily="34" charset="0"/>
                          <a:ea typeface="Source Sans Pro Light" panose="020B0403030403020204" pitchFamily="34" charset="0"/>
                          <a:cs typeface="Calibri" panose="020F0502020204030204" pitchFamily="34" charset="0"/>
                        </a:rPr>
                        <a:t>100</a:t>
                      </a:r>
                    </a:p>
                  </a:txBody>
                  <a:tcPr marL="24813" marR="24813"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69944161"/>
                  </a:ext>
                </a:extLst>
              </a:tr>
              <a:tr h="199511">
                <a:tc>
                  <a:txBody>
                    <a:bodyPr/>
                    <a:lstStyle>
                      <a:lvl1pPr marR="0" algn="l" rtl="0">
                        <a:lnSpc>
                          <a:spcPct val="100000"/>
                        </a:lnSpc>
                        <a:spcBef>
                          <a:spcPts val="0"/>
                        </a:spcBef>
                        <a:spcAft>
                          <a:spcPts val="0"/>
                        </a:spcAft>
                        <a:buNone/>
                        <a:defRPr sz="1400" b="0" i="0" u="none" strike="noStrike" cap="none">
                          <a:solidFill>
                            <a:schemeClr val="tx1"/>
                          </a:solidFill>
                          <a:latin typeface="Calibri"/>
                          <a:sym typeface="Arial"/>
                        </a:defRPr>
                      </a:lvl1pPr>
                      <a:lvl2pPr marR="0" algn="l" rtl="0">
                        <a:lnSpc>
                          <a:spcPct val="100000"/>
                        </a:lnSpc>
                        <a:spcBef>
                          <a:spcPts val="0"/>
                        </a:spcBef>
                        <a:spcAft>
                          <a:spcPts val="0"/>
                        </a:spcAft>
                        <a:buNone/>
                        <a:defRPr sz="1400" b="0" i="0" u="none" strike="noStrike" cap="none">
                          <a:solidFill>
                            <a:schemeClr val="tx1"/>
                          </a:solidFill>
                          <a:latin typeface="Calibri"/>
                          <a:sym typeface="Arial"/>
                        </a:defRPr>
                      </a:lvl2pPr>
                      <a:lvl3pPr marR="0" algn="l" rtl="0">
                        <a:lnSpc>
                          <a:spcPct val="100000"/>
                        </a:lnSpc>
                        <a:spcBef>
                          <a:spcPts val="0"/>
                        </a:spcBef>
                        <a:spcAft>
                          <a:spcPts val="0"/>
                        </a:spcAft>
                        <a:buNone/>
                        <a:defRPr sz="1400" b="0" i="0" u="none" strike="noStrike" cap="none">
                          <a:solidFill>
                            <a:schemeClr val="tx1"/>
                          </a:solidFill>
                          <a:latin typeface="Calibri"/>
                          <a:sym typeface="Arial"/>
                        </a:defRPr>
                      </a:lvl3pPr>
                      <a:lvl4pPr marR="0" algn="l" rtl="0">
                        <a:lnSpc>
                          <a:spcPct val="100000"/>
                        </a:lnSpc>
                        <a:spcBef>
                          <a:spcPts val="0"/>
                        </a:spcBef>
                        <a:spcAft>
                          <a:spcPts val="0"/>
                        </a:spcAft>
                        <a:buNone/>
                        <a:defRPr sz="1400" b="0" i="0" u="none" strike="noStrike" cap="none">
                          <a:solidFill>
                            <a:schemeClr val="tx1"/>
                          </a:solidFill>
                          <a:latin typeface="Calibri"/>
                          <a:sym typeface="Arial"/>
                        </a:defRPr>
                      </a:lvl4pPr>
                      <a:lvl5pPr marR="0" algn="l" rtl="0">
                        <a:lnSpc>
                          <a:spcPct val="100000"/>
                        </a:lnSpc>
                        <a:spcBef>
                          <a:spcPts val="0"/>
                        </a:spcBef>
                        <a:spcAft>
                          <a:spcPts val="0"/>
                        </a:spcAft>
                        <a:buNone/>
                        <a:defRPr sz="1400" b="0" i="0" u="none" strike="noStrike" cap="none">
                          <a:solidFill>
                            <a:schemeClr val="tx1"/>
                          </a:solidFill>
                          <a:latin typeface="Calibri"/>
                          <a:sym typeface="Arial"/>
                        </a:defRPr>
                      </a:lvl5pPr>
                      <a:lvl6pPr marR="0" algn="l" rtl="0">
                        <a:lnSpc>
                          <a:spcPct val="100000"/>
                        </a:lnSpc>
                        <a:spcBef>
                          <a:spcPts val="0"/>
                        </a:spcBef>
                        <a:spcAft>
                          <a:spcPts val="0"/>
                        </a:spcAft>
                        <a:buNone/>
                        <a:defRPr sz="1400" b="0" i="0" u="none" strike="noStrike" cap="none">
                          <a:solidFill>
                            <a:schemeClr val="tx1"/>
                          </a:solidFill>
                          <a:latin typeface="Calibri"/>
                          <a:sym typeface="Arial"/>
                        </a:defRPr>
                      </a:lvl6pPr>
                      <a:lvl7pPr marR="0" algn="l" rtl="0">
                        <a:lnSpc>
                          <a:spcPct val="100000"/>
                        </a:lnSpc>
                        <a:spcBef>
                          <a:spcPts val="0"/>
                        </a:spcBef>
                        <a:spcAft>
                          <a:spcPts val="0"/>
                        </a:spcAft>
                        <a:buNone/>
                        <a:defRPr sz="1400" b="0" i="0" u="none" strike="noStrike" cap="none">
                          <a:solidFill>
                            <a:schemeClr val="tx1"/>
                          </a:solidFill>
                          <a:latin typeface="Calibri"/>
                          <a:sym typeface="Arial"/>
                        </a:defRPr>
                      </a:lvl7pPr>
                      <a:lvl8pPr marR="0" algn="l" rtl="0">
                        <a:lnSpc>
                          <a:spcPct val="100000"/>
                        </a:lnSpc>
                        <a:spcBef>
                          <a:spcPts val="0"/>
                        </a:spcBef>
                        <a:spcAft>
                          <a:spcPts val="0"/>
                        </a:spcAft>
                        <a:buNone/>
                        <a:defRPr sz="1400" b="0" i="0" u="none" strike="noStrike" cap="none">
                          <a:solidFill>
                            <a:schemeClr val="tx1"/>
                          </a:solidFill>
                          <a:latin typeface="Calibri"/>
                          <a:sym typeface="Arial"/>
                        </a:defRPr>
                      </a:lvl8pPr>
                      <a:lvl9pPr marR="0" algn="l" rtl="0">
                        <a:lnSpc>
                          <a:spcPct val="100000"/>
                        </a:lnSpc>
                        <a:spcBef>
                          <a:spcPts val="0"/>
                        </a:spcBef>
                        <a:spcAft>
                          <a:spcPts val="0"/>
                        </a:spcAft>
                        <a:buNone/>
                        <a:defRPr sz="1400" b="0" i="0" u="none" strike="noStrike" cap="none">
                          <a:solidFill>
                            <a:schemeClr val="tx1"/>
                          </a:solidFill>
                          <a:latin typeface="Calibri"/>
                          <a:sym typeface="Arial"/>
                        </a:defRPr>
                      </a:lvl9pPr>
                    </a:lstStyle>
                    <a:p>
                      <a:pPr rtl="0" fontAlgn="b"/>
                      <a:r>
                        <a:rPr lang="en-US" sz="1200" b="0" i="0">
                          <a:effectLst/>
                          <a:latin typeface="Source Sans Pro Light" panose="020B0403030403020204" pitchFamily="34" charset="0"/>
                          <a:ea typeface="Source Sans Pro Light" panose="020B0403030403020204" pitchFamily="34" charset="0"/>
                          <a:cs typeface="Calibri" panose="020F0502020204030204" pitchFamily="34" charset="0"/>
                        </a:rPr>
                        <a:t>Paper critique</a:t>
                      </a:r>
                    </a:p>
                  </a:txBody>
                  <a:tcPr marL="24813" marR="24813"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R="0" algn="l" rtl="0">
                        <a:lnSpc>
                          <a:spcPct val="100000"/>
                        </a:lnSpc>
                        <a:spcBef>
                          <a:spcPts val="0"/>
                        </a:spcBef>
                        <a:spcAft>
                          <a:spcPts val="0"/>
                        </a:spcAft>
                        <a:buNone/>
                        <a:defRPr sz="1400" b="0" i="0" u="none" strike="noStrike" cap="none">
                          <a:solidFill>
                            <a:schemeClr val="tx1"/>
                          </a:solidFill>
                          <a:latin typeface="Calibri"/>
                          <a:sym typeface="Arial"/>
                        </a:defRPr>
                      </a:lvl1pPr>
                      <a:lvl2pPr marR="0" algn="l" rtl="0">
                        <a:lnSpc>
                          <a:spcPct val="100000"/>
                        </a:lnSpc>
                        <a:spcBef>
                          <a:spcPts val="0"/>
                        </a:spcBef>
                        <a:spcAft>
                          <a:spcPts val="0"/>
                        </a:spcAft>
                        <a:buNone/>
                        <a:defRPr sz="1400" b="0" i="0" u="none" strike="noStrike" cap="none">
                          <a:solidFill>
                            <a:schemeClr val="tx1"/>
                          </a:solidFill>
                          <a:latin typeface="Calibri"/>
                          <a:sym typeface="Arial"/>
                        </a:defRPr>
                      </a:lvl2pPr>
                      <a:lvl3pPr marR="0" algn="l" rtl="0">
                        <a:lnSpc>
                          <a:spcPct val="100000"/>
                        </a:lnSpc>
                        <a:spcBef>
                          <a:spcPts val="0"/>
                        </a:spcBef>
                        <a:spcAft>
                          <a:spcPts val="0"/>
                        </a:spcAft>
                        <a:buNone/>
                        <a:defRPr sz="1400" b="0" i="0" u="none" strike="noStrike" cap="none">
                          <a:solidFill>
                            <a:schemeClr val="tx1"/>
                          </a:solidFill>
                          <a:latin typeface="Calibri"/>
                          <a:sym typeface="Arial"/>
                        </a:defRPr>
                      </a:lvl3pPr>
                      <a:lvl4pPr marR="0" algn="l" rtl="0">
                        <a:lnSpc>
                          <a:spcPct val="100000"/>
                        </a:lnSpc>
                        <a:spcBef>
                          <a:spcPts val="0"/>
                        </a:spcBef>
                        <a:spcAft>
                          <a:spcPts val="0"/>
                        </a:spcAft>
                        <a:buNone/>
                        <a:defRPr sz="1400" b="0" i="0" u="none" strike="noStrike" cap="none">
                          <a:solidFill>
                            <a:schemeClr val="tx1"/>
                          </a:solidFill>
                          <a:latin typeface="Calibri"/>
                          <a:sym typeface="Arial"/>
                        </a:defRPr>
                      </a:lvl4pPr>
                      <a:lvl5pPr marR="0" algn="l" rtl="0">
                        <a:lnSpc>
                          <a:spcPct val="100000"/>
                        </a:lnSpc>
                        <a:spcBef>
                          <a:spcPts val="0"/>
                        </a:spcBef>
                        <a:spcAft>
                          <a:spcPts val="0"/>
                        </a:spcAft>
                        <a:buNone/>
                        <a:defRPr sz="1400" b="0" i="0" u="none" strike="noStrike" cap="none">
                          <a:solidFill>
                            <a:schemeClr val="tx1"/>
                          </a:solidFill>
                          <a:latin typeface="Calibri"/>
                          <a:sym typeface="Arial"/>
                        </a:defRPr>
                      </a:lvl5pPr>
                      <a:lvl6pPr marR="0" algn="l" rtl="0">
                        <a:lnSpc>
                          <a:spcPct val="100000"/>
                        </a:lnSpc>
                        <a:spcBef>
                          <a:spcPts val="0"/>
                        </a:spcBef>
                        <a:spcAft>
                          <a:spcPts val="0"/>
                        </a:spcAft>
                        <a:buNone/>
                        <a:defRPr sz="1400" b="0" i="0" u="none" strike="noStrike" cap="none">
                          <a:solidFill>
                            <a:schemeClr val="tx1"/>
                          </a:solidFill>
                          <a:latin typeface="Calibri"/>
                          <a:sym typeface="Arial"/>
                        </a:defRPr>
                      </a:lvl6pPr>
                      <a:lvl7pPr marR="0" algn="l" rtl="0">
                        <a:lnSpc>
                          <a:spcPct val="100000"/>
                        </a:lnSpc>
                        <a:spcBef>
                          <a:spcPts val="0"/>
                        </a:spcBef>
                        <a:spcAft>
                          <a:spcPts val="0"/>
                        </a:spcAft>
                        <a:buNone/>
                        <a:defRPr sz="1400" b="0" i="0" u="none" strike="noStrike" cap="none">
                          <a:solidFill>
                            <a:schemeClr val="tx1"/>
                          </a:solidFill>
                          <a:latin typeface="Calibri"/>
                          <a:sym typeface="Arial"/>
                        </a:defRPr>
                      </a:lvl7pPr>
                      <a:lvl8pPr marR="0" algn="l" rtl="0">
                        <a:lnSpc>
                          <a:spcPct val="100000"/>
                        </a:lnSpc>
                        <a:spcBef>
                          <a:spcPts val="0"/>
                        </a:spcBef>
                        <a:spcAft>
                          <a:spcPts val="0"/>
                        </a:spcAft>
                        <a:buNone/>
                        <a:defRPr sz="1400" b="0" i="0" u="none" strike="noStrike" cap="none">
                          <a:solidFill>
                            <a:schemeClr val="tx1"/>
                          </a:solidFill>
                          <a:latin typeface="Calibri"/>
                          <a:sym typeface="Arial"/>
                        </a:defRPr>
                      </a:lvl8pPr>
                      <a:lvl9pPr marR="0" algn="l" rtl="0">
                        <a:lnSpc>
                          <a:spcPct val="100000"/>
                        </a:lnSpc>
                        <a:spcBef>
                          <a:spcPts val="0"/>
                        </a:spcBef>
                        <a:spcAft>
                          <a:spcPts val="0"/>
                        </a:spcAft>
                        <a:buNone/>
                        <a:defRPr sz="1400" b="0" i="0" u="none" strike="noStrike" cap="none">
                          <a:solidFill>
                            <a:schemeClr val="tx1"/>
                          </a:solidFill>
                          <a:latin typeface="Calibri"/>
                          <a:sym typeface="Arial"/>
                        </a:defRPr>
                      </a:lvl9pPr>
                    </a:lstStyle>
                    <a:p>
                      <a:pPr rtl="0" fontAlgn="b"/>
                      <a:endParaRPr lang="en-US" sz="1200" b="0" i="0">
                        <a:effectLst/>
                        <a:latin typeface="Source Sans Pro Light" panose="020B0403030403020204" pitchFamily="34" charset="0"/>
                        <a:ea typeface="Source Sans Pro Light" panose="020B0403030403020204" pitchFamily="34" charset="0"/>
                        <a:cs typeface="Calibri" panose="020F0502020204030204" pitchFamily="34" charset="0"/>
                      </a:endParaRPr>
                    </a:p>
                  </a:txBody>
                  <a:tcPr marL="24813" marR="24813"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R="0" algn="l" rtl="0">
                        <a:lnSpc>
                          <a:spcPct val="100000"/>
                        </a:lnSpc>
                        <a:spcBef>
                          <a:spcPts val="0"/>
                        </a:spcBef>
                        <a:spcAft>
                          <a:spcPts val="0"/>
                        </a:spcAft>
                        <a:buNone/>
                        <a:defRPr sz="1400" b="0" i="0" u="none" strike="noStrike" cap="none">
                          <a:solidFill>
                            <a:schemeClr val="tx1"/>
                          </a:solidFill>
                          <a:latin typeface="Calibri"/>
                          <a:sym typeface="Arial"/>
                        </a:defRPr>
                      </a:lvl1pPr>
                      <a:lvl2pPr marR="0" algn="l" rtl="0">
                        <a:lnSpc>
                          <a:spcPct val="100000"/>
                        </a:lnSpc>
                        <a:spcBef>
                          <a:spcPts val="0"/>
                        </a:spcBef>
                        <a:spcAft>
                          <a:spcPts val="0"/>
                        </a:spcAft>
                        <a:buNone/>
                        <a:defRPr sz="1400" b="0" i="0" u="none" strike="noStrike" cap="none">
                          <a:solidFill>
                            <a:schemeClr val="tx1"/>
                          </a:solidFill>
                          <a:latin typeface="Calibri"/>
                          <a:sym typeface="Arial"/>
                        </a:defRPr>
                      </a:lvl2pPr>
                      <a:lvl3pPr marR="0" algn="l" rtl="0">
                        <a:lnSpc>
                          <a:spcPct val="100000"/>
                        </a:lnSpc>
                        <a:spcBef>
                          <a:spcPts val="0"/>
                        </a:spcBef>
                        <a:spcAft>
                          <a:spcPts val="0"/>
                        </a:spcAft>
                        <a:buNone/>
                        <a:defRPr sz="1400" b="0" i="0" u="none" strike="noStrike" cap="none">
                          <a:solidFill>
                            <a:schemeClr val="tx1"/>
                          </a:solidFill>
                          <a:latin typeface="Calibri"/>
                          <a:sym typeface="Arial"/>
                        </a:defRPr>
                      </a:lvl3pPr>
                      <a:lvl4pPr marR="0" algn="l" rtl="0">
                        <a:lnSpc>
                          <a:spcPct val="100000"/>
                        </a:lnSpc>
                        <a:spcBef>
                          <a:spcPts val="0"/>
                        </a:spcBef>
                        <a:spcAft>
                          <a:spcPts val="0"/>
                        </a:spcAft>
                        <a:buNone/>
                        <a:defRPr sz="1400" b="0" i="0" u="none" strike="noStrike" cap="none">
                          <a:solidFill>
                            <a:schemeClr val="tx1"/>
                          </a:solidFill>
                          <a:latin typeface="Calibri"/>
                          <a:sym typeface="Arial"/>
                        </a:defRPr>
                      </a:lvl4pPr>
                      <a:lvl5pPr marR="0" algn="l" rtl="0">
                        <a:lnSpc>
                          <a:spcPct val="100000"/>
                        </a:lnSpc>
                        <a:spcBef>
                          <a:spcPts val="0"/>
                        </a:spcBef>
                        <a:spcAft>
                          <a:spcPts val="0"/>
                        </a:spcAft>
                        <a:buNone/>
                        <a:defRPr sz="1400" b="0" i="0" u="none" strike="noStrike" cap="none">
                          <a:solidFill>
                            <a:schemeClr val="tx1"/>
                          </a:solidFill>
                          <a:latin typeface="Calibri"/>
                          <a:sym typeface="Arial"/>
                        </a:defRPr>
                      </a:lvl5pPr>
                      <a:lvl6pPr marR="0" algn="l" rtl="0">
                        <a:lnSpc>
                          <a:spcPct val="100000"/>
                        </a:lnSpc>
                        <a:spcBef>
                          <a:spcPts val="0"/>
                        </a:spcBef>
                        <a:spcAft>
                          <a:spcPts val="0"/>
                        </a:spcAft>
                        <a:buNone/>
                        <a:defRPr sz="1400" b="0" i="0" u="none" strike="noStrike" cap="none">
                          <a:solidFill>
                            <a:schemeClr val="tx1"/>
                          </a:solidFill>
                          <a:latin typeface="Calibri"/>
                          <a:sym typeface="Arial"/>
                        </a:defRPr>
                      </a:lvl6pPr>
                      <a:lvl7pPr marR="0" algn="l" rtl="0">
                        <a:lnSpc>
                          <a:spcPct val="100000"/>
                        </a:lnSpc>
                        <a:spcBef>
                          <a:spcPts val="0"/>
                        </a:spcBef>
                        <a:spcAft>
                          <a:spcPts val="0"/>
                        </a:spcAft>
                        <a:buNone/>
                        <a:defRPr sz="1400" b="0" i="0" u="none" strike="noStrike" cap="none">
                          <a:solidFill>
                            <a:schemeClr val="tx1"/>
                          </a:solidFill>
                          <a:latin typeface="Calibri"/>
                          <a:sym typeface="Arial"/>
                        </a:defRPr>
                      </a:lvl7pPr>
                      <a:lvl8pPr marR="0" algn="l" rtl="0">
                        <a:lnSpc>
                          <a:spcPct val="100000"/>
                        </a:lnSpc>
                        <a:spcBef>
                          <a:spcPts val="0"/>
                        </a:spcBef>
                        <a:spcAft>
                          <a:spcPts val="0"/>
                        </a:spcAft>
                        <a:buNone/>
                        <a:defRPr sz="1400" b="0" i="0" u="none" strike="noStrike" cap="none">
                          <a:solidFill>
                            <a:schemeClr val="tx1"/>
                          </a:solidFill>
                          <a:latin typeface="Calibri"/>
                          <a:sym typeface="Arial"/>
                        </a:defRPr>
                      </a:lvl8pPr>
                      <a:lvl9pPr marR="0" algn="l" rtl="0">
                        <a:lnSpc>
                          <a:spcPct val="100000"/>
                        </a:lnSpc>
                        <a:spcBef>
                          <a:spcPts val="0"/>
                        </a:spcBef>
                        <a:spcAft>
                          <a:spcPts val="0"/>
                        </a:spcAft>
                        <a:buNone/>
                        <a:defRPr sz="1400" b="0" i="0" u="none" strike="noStrike" cap="none">
                          <a:solidFill>
                            <a:schemeClr val="tx1"/>
                          </a:solidFill>
                          <a:latin typeface="Calibri"/>
                          <a:sym typeface="Arial"/>
                        </a:defRPr>
                      </a:lvl9pPr>
                    </a:lstStyle>
                    <a:p>
                      <a:pPr algn="ctr" rtl="0" fontAlgn="b"/>
                      <a:r>
                        <a:rPr lang="en-US" sz="1200" b="0" i="0" dirty="0">
                          <a:effectLst/>
                          <a:latin typeface="Source Sans Pro Light" panose="020B0403030403020204" pitchFamily="34" charset="0"/>
                          <a:ea typeface="Source Sans Pro Light" panose="020B0403030403020204" pitchFamily="34" charset="0"/>
                          <a:cs typeface="Calibri" panose="020F0502020204030204" pitchFamily="34" charset="0"/>
                        </a:rPr>
                        <a:t>200</a:t>
                      </a:r>
                    </a:p>
                  </a:txBody>
                  <a:tcPr marL="24813" marR="24813"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29508331"/>
                  </a:ext>
                </a:extLst>
              </a:tr>
              <a:tr h="199511">
                <a:tc>
                  <a:txBody>
                    <a:bodyPr/>
                    <a:lstStyle>
                      <a:lvl1pPr marR="0" algn="l" rtl="0">
                        <a:lnSpc>
                          <a:spcPct val="100000"/>
                        </a:lnSpc>
                        <a:spcBef>
                          <a:spcPts val="0"/>
                        </a:spcBef>
                        <a:spcAft>
                          <a:spcPts val="0"/>
                        </a:spcAft>
                        <a:buNone/>
                        <a:defRPr sz="1400" b="0" i="0" u="none" strike="noStrike" cap="none">
                          <a:solidFill>
                            <a:schemeClr val="tx1"/>
                          </a:solidFill>
                          <a:latin typeface="Calibri"/>
                          <a:sym typeface="Arial"/>
                        </a:defRPr>
                      </a:lvl1pPr>
                      <a:lvl2pPr marR="0" algn="l" rtl="0">
                        <a:lnSpc>
                          <a:spcPct val="100000"/>
                        </a:lnSpc>
                        <a:spcBef>
                          <a:spcPts val="0"/>
                        </a:spcBef>
                        <a:spcAft>
                          <a:spcPts val="0"/>
                        </a:spcAft>
                        <a:buNone/>
                        <a:defRPr sz="1400" b="0" i="0" u="none" strike="noStrike" cap="none">
                          <a:solidFill>
                            <a:schemeClr val="tx1"/>
                          </a:solidFill>
                          <a:latin typeface="Calibri"/>
                          <a:sym typeface="Arial"/>
                        </a:defRPr>
                      </a:lvl2pPr>
                      <a:lvl3pPr marR="0" algn="l" rtl="0">
                        <a:lnSpc>
                          <a:spcPct val="100000"/>
                        </a:lnSpc>
                        <a:spcBef>
                          <a:spcPts val="0"/>
                        </a:spcBef>
                        <a:spcAft>
                          <a:spcPts val="0"/>
                        </a:spcAft>
                        <a:buNone/>
                        <a:defRPr sz="1400" b="0" i="0" u="none" strike="noStrike" cap="none">
                          <a:solidFill>
                            <a:schemeClr val="tx1"/>
                          </a:solidFill>
                          <a:latin typeface="Calibri"/>
                          <a:sym typeface="Arial"/>
                        </a:defRPr>
                      </a:lvl3pPr>
                      <a:lvl4pPr marR="0" algn="l" rtl="0">
                        <a:lnSpc>
                          <a:spcPct val="100000"/>
                        </a:lnSpc>
                        <a:spcBef>
                          <a:spcPts val="0"/>
                        </a:spcBef>
                        <a:spcAft>
                          <a:spcPts val="0"/>
                        </a:spcAft>
                        <a:buNone/>
                        <a:defRPr sz="1400" b="0" i="0" u="none" strike="noStrike" cap="none">
                          <a:solidFill>
                            <a:schemeClr val="tx1"/>
                          </a:solidFill>
                          <a:latin typeface="Calibri"/>
                          <a:sym typeface="Arial"/>
                        </a:defRPr>
                      </a:lvl4pPr>
                      <a:lvl5pPr marR="0" algn="l" rtl="0">
                        <a:lnSpc>
                          <a:spcPct val="100000"/>
                        </a:lnSpc>
                        <a:spcBef>
                          <a:spcPts val="0"/>
                        </a:spcBef>
                        <a:spcAft>
                          <a:spcPts val="0"/>
                        </a:spcAft>
                        <a:buNone/>
                        <a:defRPr sz="1400" b="0" i="0" u="none" strike="noStrike" cap="none">
                          <a:solidFill>
                            <a:schemeClr val="tx1"/>
                          </a:solidFill>
                          <a:latin typeface="Calibri"/>
                          <a:sym typeface="Arial"/>
                        </a:defRPr>
                      </a:lvl5pPr>
                      <a:lvl6pPr marR="0" algn="l" rtl="0">
                        <a:lnSpc>
                          <a:spcPct val="100000"/>
                        </a:lnSpc>
                        <a:spcBef>
                          <a:spcPts val="0"/>
                        </a:spcBef>
                        <a:spcAft>
                          <a:spcPts val="0"/>
                        </a:spcAft>
                        <a:buNone/>
                        <a:defRPr sz="1400" b="0" i="0" u="none" strike="noStrike" cap="none">
                          <a:solidFill>
                            <a:schemeClr val="tx1"/>
                          </a:solidFill>
                          <a:latin typeface="Calibri"/>
                          <a:sym typeface="Arial"/>
                        </a:defRPr>
                      </a:lvl6pPr>
                      <a:lvl7pPr marR="0" algn="l" rtl="0">
                        <a:lnSpc>
                          <a:spcPct val="100000"/>
                        </a:lnSpc>
                        <a:spcBef>
                          <a:spcPts val="0"/>
                        </a:spcBef>
                        <a:spcAft>
                          <a:spcPts val="0"/>
                        </a:spcAft>
                        <a:buNone/>
                        <a:defRPr sz="1400" b="0" i="0" u="none" strike="noStrike" cap="none">
                          <a:solidFill>
                            <a:schemeClr val="tx1"/>
                          </a:solidFill>
                          <a:latin typeface="Calibri"/>
                          <a:sym typeface="Arial"/>
                        </a:defRPr>
                      </a:lvl7pPr>
                      <a:lvl8pPr marR="0" algn="l" rtl="0">
                        <a:lnSpc>
                          <a:spcPct val="100000"/>
                        </a:lnSpc>
                        <a:spcBef>
                          <a:spcPts val="0"/>
                        </a:spcBef>
                        <a:spcAft>
                          <a:spcPts val="0"/>
                        </a:spcAft>
                        <a:buNone/>
                        <a:defRPr sz="1400" b="0" i="0" u="none" strike="noStrike" cap="none">
                          <a:solidFill>
                            <a:schemeClr val="tx1"/>
                          </a:solidFill>
                          <a:latin typeface="Calibri"/>
                          <a:sym typeface="Arial"/>
                        </a:defRPr>
                      </a:lvl8pPr>
                      <a:lvl9pPr marR="0" algn="l" rtl="0">
                        <a:lnSpc>
                          <a:spcPct val="100000"/>
                        </a:lnSpc>
                        <a:spcBef>
                          <a:spcPts val="0"/>
                        </a:spcBef>
                        <a:spcAft>
                          <a:spcPts val="0"/>
                        </a:spcAft>
                        <a:buNone/>
                        <a:defRPr sz="1400" b="0" i="0" u="none" strike="noStrike" cap="none">
                          <a:solidFill>
                            <a:schemeClr val="tx1"/>
                          </a:solidFill>
                          <a:latin typeface="Calibri"/>
                          <a:sym typeface="Arial"/>
                        </a:defRPr>
                      </a:lvl9pPr>
                    </a:lstStyle>
                    <a:p>
                      <a:pPr rtl="0" fontAlgn="b"/>
                      <a:r>
                        <a:rPr lang="en-US" sz="1200" b="0" i="0" dirty="0">
                          <a:effectLst/>
                          <a:latin typeface="Source Sans Pro Light" panose="020B0403030403020204" pitchFamily="34" charset="0"/>
                          <a:ea typeface="Source Sans Pro Light" panose="020B0403030403020204" pitchFamily="34" charset="0"/>
                          <a:cs typeface="Calibri" panose="020F0502020204030204" pitchFamily="34" charset="0"/>
                        </a:rPr>
                        <a:t>Hands on Ex.</a:t>
                      </a:r>
                    </a:p>
                  </a:txBody>
                  <a:tcPr marL="24813" marR="24813"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None/>
                        <a:defRPr sz="1400" b="0" i="0" u="none" strike="noStrike" cap="none">
                          <a:solidFill>
                            <a:schemeClr val="tx1"/>
                          </a:solidFill>
                          <a:latin typeface="Calibri"/>
                          <a:sym typeface="Arial"/>
                        </a:defRPr>
                      </a:lvl1pPr>
                      <a:lvl2pPr marR="0" algn="l" rtl="0">
                        <a:lnSpc>
                          <a:spcPct val="100000"/>
                        </a:lnSpc>
                        <a:spcBef>
                          <a:spcPts val="0"/>
                        </a:spcBef>
                        <a:spcAft>
                          <a:spcPts val="0"/>
                        </a:spcAft>
                        <a:buNone/>
                        <a:defRPr sz="1400" b="0" i="0" u="none" strike="noStrike" cap="none">
                          <a:solidFill>
                            <a:schemeClr val="tx1"/>
                          </a:solidFill>
                          <a:latin typeface="Calibri"/>
                          <a:sym typeface="Arial"/>
                        </a:defRPr>
                      </a:lvl2pPr>
                      <a:lvl3pPr marR="0" algn="l" rtl="0">
                        <a:lnSpc>
                          <a:spcPct val="100000"/>
                        </a:lnSpc>
                        <a:spcBef>
                          <a:spcPts val="0"/>
                        </a:spcBef>
                        <a:spcAft>
                          <a:spcPts val="0"/>
                        </a:spcAft>
                        <a:buNone/>
                        <a:defRPr sz="1400" b="0" i="0" u="none" strike="noStrike" cap="none">
                          <a:solidFill>
                            <a:schemeClr val="tx1"/>
                          </a:solidFill>
                          <a:latin typeface="Calibri"/>
                          <a:sym typeface="Arial"/>
                        </a:defRPr>
                      </a:lvl3pPr>
                      <a:lvl4pPr marR="0" algn="l" rtl="0">
                        <a:lnSpc>
                          <a:spcPct val="100000"/>
                        </a:lnSpc>
                        <a:spcBef>
                          <a:spcPts val="0"/>
                        </a:spcBef>
                        <a:spcAft>
                          <a:spcPts val="0"/>
                        </a:spcAft>
                        <a:buNone/>
                        <a:defRPr sz="1400" b="0" i="0" u="none" strike="noStrike" cap="none">
                          <a:solidFill>
                            <a:schemeClr val="tx1"/>
                          </a:solidFill>
                          <a:latin typeface="Calibri"/>
                          <a:sym typeface="Arial"/>
                        </a:defRPr>
                      </a:lvl4pPr>
                      <a:lvl5pPr marR="0" algn="l" rtl="0">
                        <a:lnSpc>
                          <a:spcPct val="100000"/>
                        </a:lnSpc>
                        <a:spcBef>
                          <a:spcPts val="0"/>
                        </a:spcBef>
                        <a:spcAft>
                          <a:spcPts val="0"/>
                        </a:spcAft>
                        <a:buNone/>
                        <a:defRPr sz="1400" b="0" i="0" u="none" strike="noStrike" cap="none">
                          <a:solidFill>
                            <a:schemeClr val="tx1"/>
                          </a:solidFill>
                          <a:latin typeface="Calibri"/>
                          <a:sym typeface="Arial"/>
                        </a:defRPr>
                      </a:lvl5pPr>
                      <a:lvl6pPr marR="0" algn="l" rtl="0">
                        <a:lnSpc>
                          <a:spcPct val="100000"/>
                        </a:lnSpc>
                        <a:spcBef>
                          <a:spcPts val="0"/>
                        </a:spcBef>
                        <a:spcAft>
                          <a:spcPts val="0"/>
                        </a:spcAft>
                        <a:buNone/>
                        <a:defRPr sz="1400" b="0" i="0" u="none" strike="noStrike" cap="none">
                          <a:solidFill>
                            <a:schemeClr val="tx1"/>
                          </a:solidFill>
                          <a:latin typeface="Calibri"/>
                          <a:sym typeface="Arial"/>
                        </a:defRPr>
                      </a:lvl6pPr>
                      <a:lvl7pPr marR="0" algn="l" rtl="0">
                        <a:lnSpc>
                          <a:spcPct val="100000"/>
                        </a:lnSpc>
                        <a:spcBef>
                          <a:spcPts val="0"/>
                        </a:spcBef>
                        <a:spcAft>
                          <a:spcPts val="0"/>
                        </a:spcAft>
                        <a:buNone/>
                        <a:defRPr sz="1400" b="0" i="0" u="none" strike="noStrike" cap="none">
                          <a:solidFill>
                            <a:schemeClr val="tx1"/>
                          </a:solidFill>
                          <a:latin typeface="Calibri"/>
                          <a:sym typeface="Arial"/>
                        </a:defRPr>
                      </a:lvl7pPr>
                      <a:lvl8pPr marR="0" algn="l" rtl="0">
                        <a:lnSpc>
                          <a:spcPct val="100000"/>
                        </a:lnSpc>
                        <a:spcBef>
                          <a:spcPts val="0"/>
                        </a:spcBef>
                        <a:spcAft>
                          <a:spcPts val="0"/>
                        </a:spcAft>
                        <a:buNone/>
                        <a:defRPr sz="1400" b="0" i="0" u="none" strike="noStrike" cap="none">
                          <a:solidFill>
                            <a:schemeClr val="tx1"/>
                          </a:solidFill>
                          <a:latin typeface="Calibri"/>
                          <a:sym typeface="Arial"/>
                        </a:defRPr>
                      </a:lvl8pPr>
                      <a:lvl9pPr marR="0" algn="l" rtl="0">
                        <a:lnSpc>
                          <a:spcPct val="100000"/>
                        </a:lnSpc>
                        <a:spcBef>
                          <a:spcPts val="0"/>
                        </a:spcBef>
                        <a:spcAft>
                          <a:spcPts val="0"/>
                        </a:spcAft>
                        <a:buNone/>
                        <a:defRPr sz="1400" b="0" i="0" u="none" strike="noStrike" cap="none">
                          <a:solidFill>
                            <a:schemeClr val="tx1"/>
                          </a:solidFill>
                          <a:latin typeface="Calibri"/>
                          <a:sym typeface="Arial"/>
                        </a:defRPr>
                      </a:lvl9pPr>
                    </a:lstStyle>
                    <a:p>
                      <a:pPr rtl="0" fontAlgn="b"/>
                      <a:endParaRPr lang="en-US" sz="1200" b="0" i="0">
                        <a:effectLst/>
                        <a:latin typeface="Source Sans Pro Light" panose="020B0403030403020204" pitchFamily="34" charset="0"/>
                        <a:ea typeface="Source Sans Pro Light" panose="020B0403030403020204" pitchFamily="34" charset="0"/>
                        <a:cs typeface="Calibri" panose="020F0502020204030204" pitchFamily="34" charset="0"/>
                      </a:endParaRPr>
                    </a:p>
                  </a:txBody>
                  <a:tcPr marL="24813" marR="24813"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None/>
                        <a:defRPr sz="1400" b="0" i="0" u="none" strike="noStrike" cap="none">
                          <a:solidFill>
                            <a:schemeClr val="tx1"/>
                          </a:solidFill>
                          <a:latin typeface="Calibri"/>
                          <a:sym typeface="Arial"/>
                        </a:defRPr>
                      </a:lvl1pPr>
                      <a:lvl2pPr marR="0" algn="l" rtl="0">
                        <a:lnSpc>
                          <a:spcPct val="100000"/>
                        </a:lnSpc>
                        <a:spcBef>
                          <a:spcPts val="0"/>
                        </a:spcBef>
                        <a:spcAft>
                          <a:spcPts val="0"/>
                        </a:spcAft>
                        <a:buNone/>
                        <a:defRPr sz="1400" b="0" i="0" u="none" strike="noStrike" cap="none">
                          <a:solidFill>
                            <a:schemeClr val="tx1"/>
                          </a:solidFill>
                          <a:latin typeface="Calibri"/>
                          <a:sym typeface="Arial"/>
                        </a:defRPr>
                      </a:lvl2pPr>
                      <a:lvl3pPr marR="0" algn="l" rtl="0">
                        <a:lnSpc>
                          <a:spcPct val="100000"/>
                        </a:lnSpc>
                        <a:spcBef>
                          <a:spcPts val="0"/>
                        </a:spcBef>
                        <a:spcAft>
                          <a:spcPts val="0"/>
                        </a:spcAft>
                        <a:buNone/>
                        <a:defRPr sz="1400" b="0" i="0" u="none" strike="noStrike" cap="none">
                          <a:solidFill>
                            <a:schemeClr val="tx1"/>
                          </a:solidFill>
                          <a:latin typeface="Calibri"/>
                          <a:sym typeface="Arial"/>
                        </a:defRPr>
                      </a:lvl3pPr>
                      <a:lvl4pPr marR="0" algn="l" rtl="0">
                        <a:lnSpc>
                          <a:spcPct val="100000"/>
                        </a:lnSpc>
                        <a:spcBef>
                          <a:spcPts val="0"/>
                        </a:spcBef>
                        <a:spcAft>
                          <a:spcPts val="0"/>
                        </a:spcAft>
                        <a:buNone/>
                        <a:defRPr sz="1400" b="0" i="0" u="none" strike="noStrike" cap="none">
                          <a:solidFill>
                            <a:schemeClr val="tx1"/>
                          </a:solidFill>
                          <a:latin typeface="Calibri"/>
                          <a:sym typeface="Arial"/>
                        </a:defRPr>
                      </a:lvl4pPr>
                      <a:lvl5pPr marR="0" algn="l" rtl="0">
                        <a:lnSpc>
                          <a:spcPct val="100000"/>
                        </a:lnSpc>
                        <a:spcBef>
                          <a:spcPts val="0"/>
                        </a:spcBef>
                        <a:spcAft>
                          <a:spcPts val="0"/>
                        </a:spcAft>
                        <a:buNone/>
                        <a:defRPr sz="1400" b="0" i="0" u="none" strike="noStrike" cap="none">
                          <a:solidFill>
                            <a:schemeClr val="tx1"/>
                          </a:solidFill>
                          <a:latin typeface="Calibri"/>
                          <a:sym typeface="Arial"/>
                        </a:defRPr>
                      </a:lvl5pPr>
                      <a:lvl6pPr marR="0" algn="l" rtl="0">
                        <a:lnSpc>
                          <a:spcPct val="100000"/>
                        </a:lnSpc>
                        <a:spcBef>
                          <a:spcPts val="0"/>
                        </a:spcBef>
                        <a:spcAft>
                          <a:spcPts val="0"/>
                        </a:spcAft>
                        <a:buNone/>
                        <a:defRPr sz="1400" b="0" i="0" u="none" strike="noStrike" cap="none">
                          <a:solidFill>
                            <a:schemeClr val="tx1"/>
                          </a:solidFill>
                          <a:latin typeface="Calibri"/>
                          <a:sym typeface="Arial"/>
                        </a:defRPr>
                      </a:lvl6pPr>
                      <a:lvl7pPr marR="0" algn="l" rtl="0">
                        <a:lnSpc>
                          <a:spcPct val="100000"/>
                        </a:lnSpc>
                        <a:spcBef>
                          <a:spcPts val="0"/>
                        </a:spcBef>
                        <a:spcAft>
                          <a:spcPts val="0"/>
                        </a:spcAft>
                        <a:buNone/>
                        <a:defRPr sz="1400" b="0" i="0" u="none" strike="noStrike" cap="none">
                          <a:solidFill>
                            <a:schemeClr val="tx1"/>
                          </a:solidFill>
                          <a:latin typeface="Calibri"/>
                          <a:sym typeface="Arial"/>
                        </a:defRPr>
                      </a:lvl7pPr>
                      <a:lvl8pPr marR="0" algn="l" rtl="0">
                        <a:lnSpc>
                          <a:spcPct val="100000"/>
                        </a:lnSpc>
                        <a:spcBef>
                          <a:spcPts val="0"/>
                        </a:spcBef>
                        <a:spcAft>
                          <a:spcPts val="0"/>
                        </a:spcAft>
                        <a:buNone/>
                        <a:defRPr sz="1400" b="0" i="0" u="none" strike="noStrike" cap="none">
                          <a:solidFill>
                            <a:schemeClr val="tx1"/>
                          </a:solidFill>
                          <a:latin typeface="Calibri"/>
                          <a:sym typeface="Arial"/>
                        </a:defRPr>
                      </a:lvl8pPr>
                      <a:lvl9pPr marR="0" algn="l" rtl="0">
                        <a:lnSpc>
                          <a:spcPct val="100000"/>
                        </a:lnSpc>
                        <a:spcBef>
                          <a:spcPts val="0"/>
                        </a:spcBef>
                        <a:spcAft>
                          <a:spcPts val="0"/>
                        </a:spcAft>
                        <a:buNone/>
                        <a:defRPr sz="1400" b="0" i="0" u="none" strike="noStrike" cap="none">
                          <a:solidFill>
                            <a:schemeClr val="tx1"/>
                          </a:solidFill>
                          <a:latin typeface="Calibri"/>
                          <a:sym typeface="Arial"/>
                        </a:defRPr>
                      </a:lvl9pPr>
                    </a:lstStyle>
                    <a:p>
                      <a:pPr algn="ctr" rtl="0" fontAlgn="b"/>
                      <a:r>
                        <a:rPr lang="en-US" sz="1200" b="0" i="0" dirty="0">
                          <a:effectLst/>
                          <a:latin typeface="Source Sans Pro Light" panose="020B0403030403020204" pitchFamily="34" charset="0"/>
                          <a:ea typeface="Source Sans Pro Light" panose="020B0403030403020204" pitchFamily="34" charset="0"/>
                          <a:cs typeface="Calibri" panose="020F0502020204030204" pitchFamily="34" charset="0"/>
                        </a:rPr>
                        <a:t>100</a:t>
                      </a:r>
                    </a:p>
                  </a:txBody>
                  <a:tcPr marL="24813" marR="24813"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4427367"/>
                  </a:ext>
                </a:extLst>
              </a:tr>
              <a:tr h="199511">
                <a:tc>
                  <a:txBody>
                    <a:bodyPr/>
                    <a:lstStyle>
                      <a:lvl1pPr marR="0" algn="l" rtl="0">
                        <a:lnSpc>
                          <a:spcPct val="100000"/>
                        </a:lnSpc>
                        <a:spcBef>
                          <a:spcPts val="0"/>
                        </a:spcBef>
                        <a:spcAft>
                          <a:spcPts val="0"/>
                        </a:spcAft>
                        <a:buNone/>
                        <a:defRPr sz="1400" b="0" i="0" u="none" strike="noStrike" cap="none">
                          <a:solidFill>
                            <a:schemeClr val="tx1"/>
                          </a:solidFill>
                          <a:latin typeface="Calibri"/>
                          <a:sym typeface="Arial"/>
                        </a:defRPr>
                      </a:lvl1pPr>
                      <a:lvl2pPr marR="0" algn="l" rtl="0">
                        <a:lnSpc>
                          <a:spcPct val="100000"/>
                        </a:lnSpc>
                        <a:spcBef>
                          <a:spcPts val="0"/>
                        </a:spcBef>
                        <a:spcAft>
                          <a:spcPts val="0"/>
                        </a:spcAft>
                        <a:buNone/>
                        <a:defRPr sz="1400" b="0" i="0" u="none" strike="noStrike" cap="none">
                          <a:solidFill>
                            <a:schemeClr val="tx1"/>
                          </a:solidFill>
                          <a:latin typeface="Calibri"/>
                          <a:sym typeface="Arial"/>
                        </a:defRPr>
                      </a:lvl2pPr>
                      <a:lvl3pPr marR="0" algn="l" rtl="0">
                        <a:lnSpc>
                          <a:spcPct val="100000"/>
                        </a:lnSpc>
                        <a:spcBef>
                          <a:spcPts val="0"/>
                        </a:spcBef>
                        <a:spcAft>
                          <a:spcPts val="0"/>
                        </a:spcAft>
                        <a:buNone/>
                        <a:defRPr sz="1400" b="0" i="0" u="none" strike="noStrike" cap="none">
                          <a:solidFill>
                            <a:schemeClr val="tx1"/>
                          </a:solidFill>
                          <a:latin typeface="Calibri"/>
                          <a:sym typeface="Arial"/>
                        </a:defRPr>
                      </a:lvl3pPr>
                      <a:lvl4pPr marR="0" algn="l" rtl="0">
                        <a:lnSpc>
                          <a:spcPct val="100000"/>
                        </a:lnSpc>
                        <a:spcBef>
                          <a:spcPts val="0"/>
                        </a:spcBef>
                        <a:spcAft>
                          <a:spcPts val="0"/>
                        </a:spcAft>
                        <a:buNone/>
                        <a:defRPr sz="1400" b="0" i="0" u="none" strike="noStrike" cap="none">
                          <a:solidFill>
                            <a:schemeClr val="tx1"/>
                          </a:solidFill>
                          <a:latin typeface="Calibri"/>
                          <a:sym typeface="Arial"/>
                        </a:defRPr>
                      </a:lvl4pPr>
                      <a:lvl5pPr marR="0" algn="l" rtl="0">
                        <a:lnSpc>
                          <a:spcPct val="100000"/>
                        </a:lnSpc>
                        <a:spcBef>
                          <a:spcPts val="0"/>
                        </a:spcBef>
                        <a:spcAft>
                          <a:spcPts val="0"/>
                        </a:spcAft>
                        <a:buNone/>
                        <a:defRPr sz="1400" b="0" i="0" u="none" strike="noStrike" cap="none">
                          <a:solidFill>
                            <a:schemeClr val="tx1"/>
                          </a:solidFill>
                          <a:latin typeface="Calibri"/>
                          <a:sym typeface="Arial"/>
                        </a:defRPr>
                      </a:lvl5pPr>
                      <a:lvl6pPr marR="0" algn="l" rtl="0">
                        <a:lnSpc>
                          <a:spcPct val="100000"/>
                        </a:lnSpc>
                        <a:spcBef>
                          <a:spcPts val="0"/>
                        </a:spcBef>
                        <a:spcAft>
                          <a:spcPts val="0"/>
                        </a:spcAft>
                        <a:buNone/>
                        <a:defRPr sz="1400" b="0" i="0" u="none" strike="noStrike" cap="none">
                          <a:solidFill>
                            <a:schemeClr val="tx1"/>
                          </a:solidFill>
                          <a:latin typeface="Calibri"/>
                          <a:sym typeface="Arial"/>
                        </a:defRPr>
                      </a:lvl6pPr>
                      <a:lvl7pPr marR="0" algn="l" rtl="0">
                        <a:lnSpc>
                          <a:spcPct val="100000"/>
                        </a:lnSpc>
                        <a:spcBef>
                          <a:spcPts val="0"/>
                        </a:spcBef>
                        <a:spcAft>
                          <a:spcPts val="0"/>
                        </a:spcAft>
                        <a:buNone/>
                        <a:defRPr sz="1400" b="0" i="0" u="none" strike="noStrike" cap="none">
                          <a:solidFill>
                            <a:schemeClr val="tx1"/>
                          </a:solidFill>
                          <a:latin typeface="Calibri"/>
                          <a:sym typeface="Arial"/>
                        </a:defRPr>
                      </a:lvl7pPr>
                      <a:lvl8pPr marR="0" algn="l" rtl="0">
                        <a:lnSpc>
                          <a:spcPct val="100000"/>
                        </a:lnSpc>
                        <a:spcBef>
                          <a:spcPts val="0"/>
                        </a:spcBef>
                        <a:spcAft>
                          <a:spcPts val="0"/>
                        </a:spcAft>
                        <a:buNone/>
                        <a:defRPr sz="1400" b="0" i="0" u="none" strike="noStrike" cap="none">
                          <a:solidFill>
                            <a:schemeClr val="tx1"/>
                          </a:solidFill>
                          <a:latin typeface="Calibri"/>
                          <a:sym typeface="Arial"/>
                        </a:defRPr>
                      </a:lvl8pPr>
                      <a:lvl9pPr marR="0" algn="l" rtl="0">
                        <a:lnSpc>
                          <a:spcPct val="100000"/>
                        </a:lnSpc>
                        <a:spcBef>
                          <a:spcPts val="0"/>
                        </a:spcBef>
                        <a:spcAft>
                          <a:spcPts val="0"/>
                        </a:spcAft>
                        <a:buNone/>
                        <a:defRPr sz="1400" b="0" i="0" u="none" strike="noStrike" cap="none">
                          <a:solidFill>
                            <a:schemeClr val="tx1"/>
                          </a:solidFill>
                          <a:latin typeface="Calibri"/>
                          <a:sym typeface="Arial"/>
                        </a:defRPr>
                      </a:lvl9pPr>
                    </a:lstStyle>
                    <a:p>
                      <a:pPr rtl="0" fontAlgn="b"/>
                      <a:r>
                        <a:rPr lang="en-US" sz="1200" b="0" i="0">
                          <a:effectLst/>
                          <a:latin typeface="Source Sans Pro Light" panose="020B0403030403020204" pitchFamily="34" charset="0"/>
                          <a:ea typeface="Source Sans Pro Light" panose="020B0403030403020204" pitchFamily="34" charset="0"/>
                          <a:cs typeface="Calibri" panose="020F0502020204030204" pitchFamily="34" charset="0"/>
                        </a:rPr>
                        <a:t>HW1</a:t>
                      </a:r>
                    </a:p>
                  </a:txBody>
                  <a:tcPr marL="24813" marR="24813"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None/>
                        <a:defRPr sz="1400" b="0" i="0" u="none" strike="noStrike" cap="none">
                          <a:solidFill>
                            <a:schemeClr val="tx1"/>
                          </a:solidFill>
                          <a:latin typeface="Calibri"/>
                          <a:sym typeface="Arial"/>
                        </a:defRPr>
                      </a:lvl1pPr>
                      <a:lvl2pPr marR="0" algn="l" rtl="0">
                        <a:lnSpc>
                          <a:spcPct val="100000"/>
                        </a:lnSpc>
                        <a:spcBef>
                          <a:spcPts val="0"/>
                        </a:spcBef>
                        <a:spcAft>
                          <a:spcPts val="0"/>
                        </a:spcAft>
                        <a:buNone/>
                        <a:defRPr sz="1400" b="0" i="0" u="none" strike="noStrike" cap="none">
                          <a:solidFill>
                            <a:schemeClr val="tx1"/>
                          </a:solidFill>
                          <a:latin typeface="Calibri"/>
                          <a:sym typeface="Arial"/>
                        </a:defRPr>
                      </a:lvl2pPr>
                      <a:lvl3pPr marR="0" algn="l" rtl="0">
                        <a:lnSpc>
                          <a:spcPct val="100000"/>
                        </a:lnSpc>
                        <a:spcBef>
                          <a:spcPts val="0"/>
                        </a:spcBef>
                        <a:spcAft>
                          <a:spcPts val="0"/>
                        </a:spcAft>
                        <a:buNone/>
                        <a:defRPr sz="1400" b="0" i="0" u="none" strike="noStrike" cap="none">
                          <a:solidFill>
                            <a:schemeClr val="tx1"/>
                          </a:solidFill>
                          <a:latin typeface="Calibri"/>
                          <a:sym typeface="Arial"/>
                        </a:defRPr>
                      </a:lvl3pPr>
                      <a:lvl4pPr marR="0" algn="l" rtl="0">
                        <a:lnSpc>
                          <a:spcPct val="100000"/>
                        </a:lnSpc>
                        <a:spcBef>
                          <a:spcPts val="0"/>
                        </a:spcBef>
                        <a:spcAft>
                          <a:spcPts val="0"/>
                        </a:spcAft>
                        <a:buNone/>
                        <a:defRPr sz="1400" b="0" i="0" u="none" strike="noStrike" cap="none">
                          <a:solidFill>
                            <a:schemeClr val="tx1"/>
                          </a:solidFill>
                          <a:latin typeface="Calibri"/>
                          <a:sym typeface="Arial"/>
                        </a:defRPr>
                      </a:lvl4pPr>
                      <a:lvl5pPr marR="0" algn="l" rtl="0">
                        <a:lnSpc>
                          <a:spcPct val="100000"/>
                        </a:lnSpc>
                        <a:spcBef>
                          <a:spcPts val="0"/>
                        </a:spcBef>
                        <a:spcAft>
                          <a:spcPts val="0"/>
                        </a:spcAft>
                        <a:buNone/>
                        <a:defRPr sz="1400" b="0" i="0" u="none" strike="noStrike" cap="none">
                          <a:solidFill>
                            <a:schemeClr val="tx1"/>
                          </a:solidFill>
                          <a:latin typeface="Calibri"/>
                          <a:sym typeface="Arial"/>
                        </a:defRPr>
                      </a:lvl5pPr>
                      <a:lvl6pPr marR="0" algn="l" rtl="0">
                        <a:lnSpc>
                          <a:spcPct val="100000"/>
                        </a:lnSpc>
                        <a:spcBef>
                          <a:spcPts val="0"/>
                        </a:spcBef>
                        <a:spcAft>
                          <a:spcPts val="0"/>
                        </a:spcAft>
                        <a:buNone/>
                        <a:defRPr sz="1400" b="0" i="0" u="none" strike="noStrike" cap="none">
                          <a:solidFill>
                            <a:schemeClr val="tx1"/>
                          </a:solidFill>
                          <a:latin typeface="Calibri"/>
                          <a:sym typeface="Arial"/>
                        </a:defRPr>
                      </a:lvl6pPr>
                      <a:lvl7pPr marR="0" algn="l" rtl="0">
                        <a:lnSpc>
                          <a:spcPct val="100000"/>
                        </a:lnSpc>
                        <a:spcBef>
                          <a:spcPts val="0"/>
                        </a:spcBef>
                        <a:spcAft>
                          <a:spcPts val="0"/>
                        </a:spcAft>
                        <a:buNone/>
                        <a:defRPr sz="1400" b="0" i="0" u="none" strike="noStrike" cap="none">
                          <a:solidFill>
                            <a:schemeClr val="tx1"/>
                          </a:solidFill>
                          <a:latin typeface="Calibri"/>
                          <a:sym typeface="Arial"/>
                        </a:defRPr>
                      </a:lvl7pPr>
                      <a:lvl8pPr marR="0" algn="l" rtl="0">
                        <a:lnSpc>
                          <a:spcPct val="100000"/>
                        </a:lnSpc>
                        <a:spcBef>
                          <a:spcPts val="0"/>
                        </a:spcBef>
                        <a:spcAft>
                          <a:spcPts val="0"/>
                        </a:spcAft>
                        <a:buNone/>
                        <a:defRPr sz="1400" b="0" i="0" u="none" strike="noStrike" cap="none">
                          <a:solidFill>
                            <a:schemeClr val="tx1"/>
                          </a:solidFill>
                          <a:latin typeface="Calibri"/>
                          <a:sym typeface="Arial"/>
                        </a:defRPr>
                      </a:lvl8pPr>
                      <a:lvl9pPr marR="0" algn="l" rtl="0">
                        <a:lnSpc>
                          <a:spcPct val="100000"/>
                        </a:lnSpc>
                        <a:spcBef>
                          <a:spcPts val="0"/>
                        </a:spcBef>
                        <a:spcAft>
                          <a:spcPts val="0"/>
                        </a:spcAft>
                        <a:buNone/>
                        <a:defRPr sz="1400" b="0" i="0" u="none" strike="noStrike" cap="none">
                          <a:solidFill>
                            <a:schemeClr val="tx1"/>
                          </a:solidFill>
                          <a:latin typeface="Calibri"/>
                          <a:sym typeface="Arial"/>
                        </a:defRPr>
                      </a:lvl9pPr>
                    </a:lstStyle>
                    <a:p>
                      <a:pPr rtl="0" fontAlgn="b"/>
                      <a:r>
                        <a:rPr lang="en-US" sz="1200" b="0" i="0">
                          <a:effectLst/>
                          <a:latin typeface="Source Sans Pro Light" panose="020B0403030403020204" pitchFamily="34" charset="0"/>
                          <a:ea typeface="Source Sans Pro Light" panose="020B0403030403020204" pitchFamily="34" charset="0"/>
                          <a:cs typeface="Calibri" panose="020F0502020204030204" pitchFamily="34" charset="0"/>
                        </a:rPr>
                        <a:t>Clinical questions and analyses</a:t>
                      </a:r>
                    </a:p>
                  </a:txBody>
                  <a:tcPr marL="24813" marR="24813"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None/>
                        <a:defRPr sz="1400" b="0" i="0" u="none" strike="noStrike" cap="none">
                          <a:solidFill>
                            <a:schemeClr val="tx1"/>
                          </a:solidFill>
                          <a:latin typeface="Calibri"/>
                          <a:sym typeface="Arial"/>
                        </a:defRPr>
                      </a:lvl1pPr>
                      <a:lvl2pPr marR="0" algn="l" rtl="0">
                        <a:lnSpc>
                          <a:spcPct val="100000"/>
                        </a:lnSpc>
                        <a:spcBef>
                          <a:spcPts val="0"/>
                        </a:spcBef>
                        <a:spcAft>
                          <a:spcPts val="0"/>
                        </a:spcAft>
                        <a:buNone/>
                        <a:defRPr sz="1400" b="0" i="0" u="none" strike="noStrike" cap="none">
                          <a:solidFill>
                            <a:schemeClr val="tx1"/>
                          </a:solidFill>
                          <a:latin typeface="Calibri"/>
                          <a:sym typeface="Arial"/>
                        </a:defRPr>
                      </a:lvl2pPr>
                      <a:lvl3pPr marR="0" algn="l" rtl="0">
                        <a:lnSpc>
                          <a:spcPct val="100000"/>
                        </a:lnSpc>
                        <a:spcBef>
                          <a:spcPts val="0"/>
                        </a:spcBef>
                        <a:spcAft>
                          <a:spcPts val="0"/>
                        </a:spcAft>
                        <a:buNone/>
                        <a:defRPr sz="1400" b="0" i="0" u="none" strike="noStrike" cap="none">
                          <a:solidFill>
                            <a:schemeClr val="tx1"/>
                          </a:solidFill>
                          <a:latin typeface="Calibri"/>
                          <a:sym typeface="Arial"/>
                        </a:defRPr>
                      </a:lvl3pPr>
                      <a:lvl4pPr marR="0" algn="l" rtl="0">
                        <a:lnSpc>
                          <a:spcPct val="100000"/>
                        </a:lnSpc>
                        <a:spcBef>
                          <a:spcPts val="0"/>
                        </a:spcBef>
                        <a:spcAft>
                          <a:spcPts val="0"/>
                        </a:spcAft>
                        <a:buNone/>
                        <a:defRPr sz="1400" b="0" i="0" u="none" strike="noStrike" cap="none">
                          <a:solidFill>
                            <a:schemeClr val="tx1"/>
                          </a:solidFill>
                          <a:latin typeface="Calibri"/>
                          <a:sym typeface="Arial"/>
                        </a:defRPr>
                      </a:lvl4pPr>
                      <a:lvl5pPr marR="0" algn="l" rtl="0">
                        <a:lnSpc>
                          <a:spcPct val="100000"/>
                        </a:lnSpc>
                        <a:spcBef>
                          <a:spcPts val="0"/>
                        </a:spcBef>
                        <a:spcAft>
                          <a:spcPts val="0"/>
                        </a:spcAft>
                        <a:buNone/>
                        <a:defRPr sz="1400" b="0" i="0" u="none" strike="noStrike" cap="none">
                          <a:solidFill>
                            <a:schemeClr val="tx1"/>
                          </a:solidFill>
                          <a:latin typeface="Calibri"/>
                          <a:sym typeface="Arial"/>
                        </a:defRPr>
                      </a:lvl5pPr>
                      <a:lvl6pPr marR="0" algn="l" rtl="0">
                        <a:lnSpc>
                          <a:spcPct val="100000"/>
                        </a:lnSpc>
                        <a:spcBef>
                          <a:spcPts val="0"/>
                        </a:spcBef>
                        <a:spcAft>
                          <a:spcPts val="0"/>
                        </a:spcAft>
                        <a:buNone/>
                        <a:defRPr sz="1400" b="0" i="0" u="none" strike="noStrike" cap="none">
                          <a:solidFill>
                            <a:schemeClr val="tx1"/>
                          </a:solidFill>
                          <a:latin typeface="Calibri"/>
                          <a:sym typeface="Arial"/>
                        </a:defRPr>
                      </a:lvl6pPr>
                      <a:lvl7pPr marR="0" algn="l" rtl="0">
                        <a:lnSpc>
                          <a:spcPct val="100000"/>
                        </a:lnSpc>
                        <a:spcBef>
                          <a:spcPts val="0"/>
                        </a:spcBef>
                        <a:spcAft>
                          <a:spcPts val="0"/>
                        </a:spcAft>
                        <a:buNone/>
                        <a:defRPr sz="1400" b="0" i="0" u="none" strike="noStrike" cap="none">
                          <a:solidFill>
                            <a:schemeClr val="tx1"/>
                          </a:solidFill>
                          <a:latin typeface="Calibri"/>
                          <a:sym typeface="Arial"/>
                        </a:defRPr>
                      </a:lvl7pPr>
                      <a:lvl8pPr marR="0" algn="l" rtl="0">
                        <a:lnSpc>
                          <a:spcPct val="100000"/>
                        </a:lnSpc>
                        <a:spcBef>
                          <a:spcPts val="0"/>
                        </a:spcBef>
                        <a:spcAft>
                          <a:spcPts val="0"/>
                        </a:spcAft>
                        <a:buNone/>
                        <a:defRPr sz="1400" b="0" i="0" u="none" strike="noStrike" cap="none">
                          <a:solidFill>
                            <a:schemeClr val="tx1"/>
                          </a:solidFill>
                          <a:latin typeface="Calibri"/>
                          <a:sym typeface="Arial"/>
                        </a:defRPr>
                      </a:lvl8pPr>
                      <a:lvl9pPr marR="0" algn="l" rtl="0">
                        <a:lnSpc>
                          <a:spcPct val="100000"/>
                        </a:lnSpc>
                        <a:spcBef>
                          <a:spcPts val="0"/>
                        </a:spcBef>
                        <a:spcAft>
                          <a:spcPts val="0"/>
                        </a:spcAft>
                        <a:buNone/>
                        <a:defRPr sz="1400" b="0" i="0" u="none" strike="noStrike" cap="none">
                          <a:solidFill>
                            <a:schemeClr val="tx1"/>
                          </a:solidFill>
                          <a:latin typeface="Calibri"/>
                          <a:sym typeface="Arial"/>
                        </a:defRPr>
                      </a:lvl9pPr>
                    </a:lstStyle>
                    <a:p>
                      <a:pPr algn="ctr" rtl="0" fontAlgn="b"/>
                      <a:r>
                        <a:rPr lang="en-US" sz="1200" b="0" i="0" dirty="0">
                          <a:effectLst/>
                          <a:latin typeface="Source Sans Pro Light" panose="020B0403030403020204" pitchFamily="34" charset="0"/>
                          <a:ea typeface="Source Sans Pro Light" panose="020B0403030403020204" pitchFamily="34" charset="0"/>
                          <a:cs typeface="Calibri" panose="020F0502020204030204" pitchFamily="34" charset="0"/>
                        </a:rPr>
                        <a:t>100</a:t>
                      </a:r>
                    </a:p>
                  </a:txBody>
                  <a:tcPr marL="24813" marR="24813"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21312474"/>
                  </a:ext>
                </a:extLst>
              </a:tr>
              <a:tr h="199511">
                <a:tc>
                  <a:txBody>
                    <a:bodyPr/>
                    <a:lstStyle>
                      <a:lvl1pPr marR="0" algn="l" rtl="0">
                        <a:lnSpc>
                          <a:spcPct val="100000"/>
                        </a:lnSpc>
                        <a:spcBef>
                          <a:spcPts val="0"/>
                        </a:spcBef>
                        <a:spcAft>
                          <a:spcPts val="0"/>
                        </a:spcAft>
                        <a:buNone/>
                        <a:defRPr sz="1400" b="0" i="0" u="none" strike="noStrike" cap="none">
                          <a:solidFill>
                            <a:schemeClr val="tx1"/>
                          </a:solidFill>
                          <a:latin typeface="Calibri"/>
                          <a:sym typeface="Arial"/>
                        </a:defRPr>
                      </a:lvl1pPr>
                      <a:lvl2pPr marR="0" algn="l" rtl="0">
                        <a:lnSpc>
                          <a:spcPct val="100000"/>
                        </a:lnSpc>
                        <a:spcBef>
                          <a:spcPts val="0"/>
                        </a:spcBef>
                        <a:spcAft>
                          <a:spcPts val="0"/>
                        </a:spcAft>
                        <a:buNone/>
                        <a:defRPr sz="1400" b="0" i="0" u="none" strike="noStrike" cap="none">
                          <a:solidFill>
                            <a:schemeClr val="tx1"/>
                          </a:solidFill>
                          <a:latin typeface="Calibri"/>
                          <a:sym typeface="Arial"/>
                        </a:defRPr>
                      </a:lvl2pPr>
                      <a:lvl3pPr marR="0" algn="l" rtl="0">
                        <a:lnSpc>
                          <a:spcPct val="100000"/>
                        </a:lnSpc>
                        <a:spcBef>
                          <a:spcPts val="0"/>
                        </a:spcBef>
                        <a:spcAft>
                          <a:spcPts val="0"/>
                        </a:spcAft>
                        <a:buNone/>
                        <a:defRPr sz="1400" b="0" i="0" u="none" strike="noStrike" cap="none">
                          <a:solidFill>
                            <a:schemeClr val="tx1"/>
                          </a:solidFill>
                          <a:latin typeface="Calibri"/>
                          <a:sym typeface="Arial"/>
                        </a:defRPr>
                      </a:lvl3pPr>
                      <a:lvl4pPr marR="0" algn="l" rtl="0">
                        <a:lnSpc>
                          <a:spcPct val="100000"/>
                        </a:lnSpc>
                        <a:spcBef>
                          <a:spcPts val="0"/>
                        </a:spcBef>
                        <a:spcAft>
                          <a:spcPts val="0"/>
                        </a:spcAft>
                        <a:buNone/>
                        <a:defRPr sz="1400" b="0" i="0" u="none" strike="noStrike" cap="none">
                          <a:solidFill>
                            <a:schemeClr val="tx1"/>
                          </a:solidFill>
                          <a:latin typeface="Calibri"/>
                          <a:sym typeface="Arial"/>
                        </a:defRPr>
                      </a:lvl4pPr>
                      <a:lvl5pPr marR="0" algn="l" rtl="0">
                        <a:lnSpc>
                          <a:spcPct val="100000"/>
                        </a:lnSpc>
                        <a:spcBef>
                          <a:spcPts val="0"/>
                        </a:spcBef>
                        <a:spcAft>
                          <a:spcPts val="0"/>
                        </a:spcAft>
                        <a:buNone/>
                        <a:defRPr sz="1400" b="0" i="0" u="none" strike="noStrike" cap="none">
                          <a:solidFill>
                            <a:schemeClr val="tx1"/>
                          </a:solidFill>
                          <a:latin typeface="Calibri"/>
                          <a:sym typeface="Arial"/>
                        </a:defRPr>
                      </a:lvl5pPr>
                      <a:lvl6pPr marR="0" algn="l" rtl="0">
                        <a:lnSpc>
                          <a:spcPct val="100000"/>
                        </a:lnSpc>
                        <a:spcBef>
                          <a:spcPts val="0"/>
                        </a:spcBef>
                        <a:spcAft>
                          <a:spcPts val="0"/>
                        </a:spcAft>
                        <a:buNone/>
                        <a:defRPr sz="1400" b="0" i="0" u="none" strike="noStrike" cap="none">
                          <a:solidFill>
                            <a:schemeClr val="tx1"/>
                          </a:solidFill>
                          <a:latin typeface="Calibri"/>
                          <a:sym typeface="Arial"/>
                        </a:defRPr>
                      </a:lvl6pPr>
                      <a:lvl7pPr marR="0" algn="l" rtl="0">
                        <a:lnSpc>
                          <a:spcPct val="100000"/>
                        </a:lnSpc>
                        <a:spcBef>
                          <a:spcPts val="0"/>
                        </a:spcBef>
                        <a:spcAft>
                          <a:spcPts val="0"/>
                        </a:spcAft>
                        <a:buNone/>
                        <a:defRPr sz="1400" b="0" i="0" u="none" strike="noStrike" cap="none">
                          <a:solidFill>
                            <a:schemeClr val="tx1"/>
                          </a:solidFill>
                          <a:latin typeface="Calibri"/>
                          <a:sym typeface="Arial"/>
                        </a:defRPr>
                      </a:lvl7pPr>
                      <a:lvl8pPr marR="0" algn="l" rtl="0">
                        <a:lnSpc>
                          <a:spcPct val="100000"/>
                        </a:lnSpc>
                        <a:spcBef>
                          <a:spcPts val="0"/>
                        </a:spcBef>
                        <a:spcAft>
                          <a:spcPts val="0"/>
                        </a:spcAft>
                        <a:buNone/>
                        <a:defRPr sz="1400" b="0" i="0" u="none" strike="noStrike" cap="none">
                          <a:solidFill>
                            <a:schemeClr val="tx1"/>
                          </a:solidFill>
                          <a:latin typeface="Calibri"/>
                          <a:sym typeface="Arial"/>
                        </a:defRPr>
                      </a:lvl8pPr>
                      <a:lvl9pPr marR="0" algn="l" rtl="0">
                        <a:lnSpc>
                          <a:spcPct val="100000"/>
                        </a:lnSpc>
                        <a:spcBef>
                          <a:spcPts val="0"/>
                        </a:spcBef>
                        <a:spcAft>
                          <a:spcPts val="0"/>
                        </a:spcAft>
                        <a:buNone/>
                        <a:defRPr sz="1400" b="0" i="0" u="none" strike="noStrike" cap="none">
                          <a:solidFill>
                            <a:schemeClr val="tx1"/>
                          </a:solidFill>
                          <a:latin typeface="Calibri"/>
                          <a:sym typeface="Arial"/>
                        </a:defRPr>
                      </a:lvl9pPr>
                    </a:lstStyle>
                    <a:p>
                      <a:pPr rtl="0" fontAlgn="b"/>
                      <a:r>
                        <a:rPr lang="en-US" sz="1200" b="0" i="0">
                          <a:effectLst/>
                          <a:latin typeface="Source Sans Pro Light" panose="020B0403030403020204" pitchFamily="34" charset="0"/>
                          <a:ea typeface="Source Sans Pro Light" panose="020B0403030403020204" pitchFamily="34" charset="0"/>
                          <a:cs typeface="Calibri" panose="020F0502020204030204" pitchFamily="34" charset="0"/>
                        </a:rPr>
                        <a:t>HW2</a:t>
                      </a:r>
                    </a:p>
                  </a:txBody>
                  <a:tcPr marL="24813" marR="24813"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None/>
                        <a:defRPr sz="1400" b="0" i="0" u="none" strike="noStrike" cap="none">
                          <a:solidFill>
                            <a:schemeClr val="tx1"/>
                          </a:solidFill>
                          <a:latin typeface="Calibri"/>
                          <a:sym typeface="Arial"/>
                        </a:defRPr>
                      </a:lvl1pPr>
                      <a:lvl2pPr marR="0" algn="l" rtl="0">
                        <a:lnSpc>
                          <a:spcPct val="100000"/>
                        </a:lnSpc>
                        <a:spcBef>
                          <a:spcPts val="0"/>
                        </a:spcBef>
                        <a:spcAft>
                          <a:spcPts val="0"/>
                        </a:spcAft>
                        <a:buNone/>
                        <a:defRPr sz="1400" b="0" i="0" u="none" strike="noStrike" cap="none">
                          <a:solidFill>
                            <a:schemeClr val="tx1"/>
                          </a:solidFill>
                          <a:latin typeface="Calibri"/>
                          <a:sym typeface="Arial"/>
                        </a:defRPr>
                      </a:lvl2pPr>
                      <a:lvl3pPr marR="0" algn="l" rtl="0">
                        <a:lnSpc>
                          <a:spcPct val="100000"/>
                        </a:lnSpc>
                        <a:spcBef>
                          <a:spcPts val="0"/>
                        </a:spcBef>
                        <a:spcAft>
                          <a:spcPts val="0"/>
                        </a:spcAft>
                        <a:buNone/>
                        <a:defRPr sz="1400" b="0" i="0" u="none" strike="noStrike" cap="none">
                          <a:solidFill>
                            <a:schemeClr val="tx1"/>
                          </a:solidFill>
                          <a:latin typeface="Calibri"/>
                          <a:sym typeface="Arial"/>
                        </a:defRPr>
                      </a:lvl3pPr>
                      <a:lvl4pPr marR="0" algn="l" rtl="0">
                        <a:lnSpc>
                          <a:spcPct val="100000"/>
                        </a:lnSpc>
                        <a:spcBef>
                          <a:spcPts val="0"/>
                        </a:spcBef>
                        <a:spcAft>
                          <a:spcPts val="0"/>
                        </a:spcAft>
                        <a:buNone/>
                        <a:defRPr sz="1400" b="0" i="0" u="none" strike="noStrike" cap="none">
                          <a:solidFill>
                            <a:schemeClr val="tx1"/>
                          </a:solidFill>
                          <a:latin typeface="Calibri"/>
                          <a:sym typeface="Arial"/>
                        </a:defRPr>
                      </a:lvl4pPr>
                      <a:lvl5pPr marR="0" algn="l" rtl="0">
                        <a:lnSpc>
                          <a:spcPct val="100000"/>
                        </a:lnSpc>
                        <a:spcBef>
                          <a:spcPts val="0"/>
                        </a:spcBef>
                        <a:spcAft>
                          <a:spcPts val="0"/>
                        </a:spcAft>
                        <a:buNone/>
                        <a:defRPr sz="1400" b="0" i="0" u="none" strike="noStrike" cap="none">
                          <a:solidFill>
                            <a:schemeClr val="tx1"/>
                          </a:solidFill>
                          <a:latin typeface="Calibri"/>
                          <a:sym typeface="Arial"/>
                        </a:defRPr>
                      </a:lvl5pPr>
                      <a:lvl6pPr marR="0" algn="l" rtl="0">
                        <a:lnSpc>
                          <a:spcPct val="100000"/>
                        </a:lnSpc>
                        <a:spcBef>
                          <a:spcPts val="0"/>
                        </a:spcBef>
                        <a:spcAft>
                          <a:spcPts val="0"/>
                        </a:spcAft>
                        <a:buNone/>
                        <a:defRPr sz="1400" b="0" i="0" u="none" strike="noStrike" cap="none">
                          <a:solidFill>
                            <a:schemeClr val="tx1"/>
                          </a:solidFill>
                          <a:latin typeface="Calibri"/>
                          <a:sym typeface="Arial"/>
                        </a:defRPr>
                      </a:lvl6pPr>
                      <a:lvl7pPr marR="0" algn="l" rtl="0">
                        <a:lnSpc>
                          <a:spcPct val="100000"/>
                        </a:lnSpc>
                        <a:spcBef>
                          <a:spcPts val="0"/>
                        </a:spcBef>
                        <a:spcAft>
                          <a:spcPts val="0"/>
                        </a:spcAft>
                        <a:buNone/>
                        <a:defRPr sz="1400" b="0" i="0" u="none" strike="noStrike" cap="none">
                          <a:solidFill>
                            <a:schemeClr val="tx1"/>
                          </a:solidFill>
                          <a:latin typeface="Calibri"/>
                          <a:sym typeface="Arial"/>
                        </a:defRPr>
                      </a:lvl7pPr>
                      <a:lvl8pPr marR="0" algn="l" rtl="0">
                        <a:lnSpc>
                          <a:spcPct val="100000"/>
                        </a:lnSpc>
                        <a:spcBef>
                          <a:spcPts val="0"/>
                        </a:spcBef>
                        <a:spcAft>
                          <a:spcPts val="0"/>
                        </a:spcAft>
                        <a:buNone/>
                        <a:defRPr sz="1400" b="0" i="0" u="none" strike="noStrike" cap="none">
                          <a:solidFill>
                            <a:schemeClr val="tx1"/>
                          </a:solidFill>
                          <a:latin typeface="Calibri"/>
                          <a:sym typeface="Arial"/>
                        </a:defRPr>
                      </a:lvl8pPr>
                      <a:lvl9pPr marR="0" algn="l" rtl="0">
                        <a:lnSpc>
                          <a:spcPct val="100000"/>
                        </a:lnSpc>
                        <a:spcBef>
                          <a:spcPts val="0"/>
                        </a:spcBef>
                        <a:spcAft>
                          <a:spcPts val="0"/>
                        </a:spcAft>
                        <a:buNone/>
                        <a:defRPr sz="1400" b="0" i="0" u="none" strike="noStrike" cap="none">
                          <a:solidFill>
                            <a:schemeClr val="tx1"/>
                          </a:solidFill>
                          <a:latin typeface="Calibri"/>
                          <a:sym typeface="Arial"/>
                        </a:defRPr>
                      </a:lvl9pPr>
                    </a:lstStyle>
                    <a:p>
                      <a:pPr rtl="0" fontAlgn="b"/>
                      <a:r>
                        <a:rPr lang="en-US" sz="1200" b="0" i="0" dirty="0">
                          <a:effectLst/>
                          <a:latin typeface="Source Sans Pro Light" panose="020B0403030403020204" pitchFamily="34" charset="0"/>
                          <a:ea typeface="Source Sans Pro Light" panose="020B0403030403020204" pitchFamily="34" charset="0"/>
                          <a:cs typeface="Calibri" panose="020F0502020204030204" pitchFamily="34" charset="0"/>
                        </a:rPr>
                        <a:t>Data sources and biases</a:t>
                      </a:r>
                    </a:p>
                  </a:txBody>
                  <a:tcPr marL="24813" marR="24813"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None/>
                        <a:defRPr sz="1400" b="0" i="0" u="none" strike="noStrike" cap="none">
                          <a:solidFill>
                            <a:schemeClr val="tx1"/>
                          </a:solidFill>
                          <a:latin typeface="Calibri"/>
                          <a:sym typeface="Arial"/>
                        </a:defRPr>
                      </a:lvl1pPr>
                      <a:lvl2pPr marR="0" algn="l" rtl="0">
                        <a:lnSpc>
                          <a:spcPct val="100000"/>
                        </a:lnSpc>
                        <a:spcBef>
                          <a:spcPts val="0"/>
                        </a:spcBef>
                        <a:spcAft>
                          <a:spcPts val="0"/>
                        </a:spcAft>
                        <a:buNone/>
                        <a:defRPr sz="1400" b="0" i="0" u="none" strike="noStrike" cap="none">
                          <a:solidFill>
                            <a:schemeClr val="tx1"/>
                          </a:solidFill>
                          <a:latin typeface="Calibri"/>
                          <a:sym typeface="Arial"/>
                        </a:defRPr>
                      </a:lvl2pPr>
                      <a:lvl3pPr marR="0" algn="l" rtl="0">
                        <a:lnSpc>
                          <a:spcPct val="100000"/>
                        </a:lnSpc>
                        <a:spcBef>
                          <a:spcPts val="0"/>
                        </a:spcBef>
                        <a:spcAft>
                          <a:spcPts val="0"/>
                        </a:spcAft>
                        <a:buNone/>
                        <a:defRPr sz="1400" b="0" i="0" u="none" strike="noStrike" cap="none">
                          <a:solidFill>
                            <a:schemeClr val="tx1"/>
                          </a:solidFill>
                          <a:latin typeface="Calibri"/>
                          <a:sym typeface="Arial"/>
                        </a:defRPr>
                      </a:lvl3pPr>
                      <a:lvl4pPr marR="0" algn="l" rtl="0">
                        <a:lnSpc>
                          <a:spcPct val="100000"/>
                        </a:lnSpc>
                        <a:spcBef>
                          <a:spcPts val="0"/>
                        </a:spcBef>
                        <a:spcAft>
                          <a:spcPts val="0"/>
                        </a:spcAft>
                        <a:buNone/>
                        <a:defRPr sz="1400" b="0" i="0" u="none" strike="noStrike" cap="none">
                          <a:solidFill>
                            <a:schemeClr val="tx1"/>
                          </a:solidFill>
                          <a:latin typeface="Calibri"/>
                          <a:sym typeface="Arial"/>
                        </a:defRPr>
                      </a:lvl4pPr>
                      <a:lvl5pPr marR="0" algn="l" rtl="0">
                        <a:lnSpc>
                          <a:spcPct val="100000"/>
                        </a:lnSpc>
                        <a:spcBef>
                          <a:spcPts val="0"/>
                        </a:spcBef>
                        <a:spcAft>
                          <a:spcPts val="0"/>
                        </a:spcAft>
                        <a:buNone/>
                        <a:defRPr sz="1400" b="0" i="0" u="none" strike="noStrike" cap="none">
                          <a:solidFill>
                            <a:schemeClr val="tx1"/>
                          </a:solidFill>
                          <a:latin typeface="Calibri"/>
                          <a:sym typeface="Arial"/>
                        </a:defRPr>
                      </a:lvl5pPr>
                      <a:lvl6pPr marR="0" algn="l" rtl="0">
                        <a:lnSpc>
                          <a:spcPct val="100000"/>
                        </a:lnSpc>
                        <a:spcBef>
                          <a:spcPts val="0"/>
                        </a:spcBef>
                        <a:spcAft>
                          <a:spcPts val="0"/>
                        </a:spcAft>
                        <a:buNone/>
                        <a:defRPr sz="1400" b="0" i="0" u="none" strike="noStrike" cap="none">
                          <a:solidFill>
                            <a:schemeClr val="tx1"/>
                          </a:solidFill>
                          <a:latin typeface="Calibri"/>
                          <a:sym typeface="Arial"/>
                        </a:defRPr>
                      </a:lvl6pPr>
                      <a:lvl7pPr marR="0" algn="l" rtl="0">
                        <a:lnSpc>
                          <a:spcPct val="100000"/>
                        </a:lnSpc>
                        <a:spcBef>
                          <a:spcPts val="0"/>
                        </a:spcBef>
                        <a:spcAft>
                          <a:spcPts val="0"/>
                        </a:spcAft>
                        <a:buNone/>
                        <a:defRPr sz="1400" b="0" i="0" u="none" strike="noStrike" cap="none">
                          <a:solidFill>
                            <a:schemeClr val="tx1"/>
                          </a:solidFill>
                          <a:latin typeface="Calibri"/>
                          <a:sym typeface="Arial"/>
                        </a:defRPr>
                      </a:lvl7pPr>
                      <a:lvl8pPr marR="0" algn="l" rtl="0">
                        <a:lnSpc>
                          <a:spcPct val="100000"/>
                        </a:lnSpc>
                        <a:spcBef>
                          <a:spcPts val="0"/>
                        </a:spcBef>
                        <a:spcAft>
                          <a:spcPts val="0"/>
                        </a:spcAft>
                        <a:buNone/>
                        <a:defRPr sz="1400" b="0" i="0" u="none" strike="noStrike" cap="none">
                          <a:solidFill>
                            <a:schemeClr val="tx1"/>
                          </a:solidFill>
                          <a:latin typeface="Calibri"/>
                          <a:sym typeface="Arial"/>
                        </a:defRPr>
                      </a:lvl8pPr>
                      <a:lvl9pPr marR="0" algn="l" rtl="0">
                        <a:lnSpc>
                          <a:spcPct val="100000"/>
                        </a:lnSpc>
                        <a:spcBef>
                          <a:spcPts val="0"/>
                        </a:spcBef>
                        <a:spcAft>
                          <a:spcPts val="0"/>
                        </a:spcAft>
                        <a:buNone/>
                        <a:defRPr sz="1400" b="0" i="0" u="none" strike="noStrike" cap="none">
                          <a:solidFill>
                            <a:schemeClr val="tx1"/>
                          </a:solidFill>
                          <a:latin typeface="Calibri"/>
                          <a:sym typeface="Arial"/>
                        </a:defRPr>
                      </a:lvl9pPr>
                    </a:lstStyle>
                    <a:p>
                      <a:pPr algn="ctr" rtl="0" fontAlgn="b"/>
                      <a:r>
                        <a:rPr lang="en-US" sz="1200" b="0" i="0" dirty="0">
                          <a:effectLst/>
                          <a:latin typeface="Source Sans Pro Light" panose="020B0403030403020204" pitchFamily="34" charset="0"/>
                          <a:ea typeface="Source Sans Pro Light" panose="020B0403030403020204" pitchFamily="34" charset="0"/>
                          <a:cs typeface="Calibri" panose="020F0502020204030204" pitchFamily="34" charset="0"/>
                        </a:rPr>
                        <a:t>100</a:t>
                      </a:r>
                    </a:p>
                  </a:txBody>
                  <a:tcPr marL="24813" marR="24813"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699388050"/>
                  </a:ext>
                </a:extLst>
              </a:tr>
              <a:tr h="199511">
                <a:tc>
                  <a:txBody>
                    <a:bodyPr/>
                    <a:lstStyle>
                      <a:lvl1pPr marR="0" algn="l" rtl="0">
                        <a:lnSpc>
                          <a:spcPct val="100000"/>
                        </a:lnSpc>
                        <a:spcBef>
                          <a:spcPts val="0"/>
                        </a:spcBef>
                        <a:spcAft>
                          <a:spcPts val="0"/>
                        </a:spcAft>
                        <a:buNone/>
                        <a:defRPr sz="1400" b="0" i="0" u="none" strike="noStrike" cap="none">
                          <a:solidFill>
                            <a:schemeClr val="tx1"/>
                          </a:solidFill>
                          <a:latin typeface="Calibri"/>
                          <a:sym typeface="Arial"/>
                        </a:defRPr>
                      </a:lvl1pPr>
                      <a:lvl2pPr marR="0" algn="l" rtl="0">
                        <a:lnSpc>
                          <a:spcPct val="100000"/>
                        </a:lnSpc>
                        <a:spcBef>
                          <a:spcPts val="0"/>
                        </a:spcBef>
                        <a:spcAft>
                          <a:spcPts val="0"/>
                        </a:spcAft>
                        <a:buNone/>
                        <a:defRPr sz="1400" b="0" i="0" u="none" strike="noStrike" cap="none">
                          <a:solidFill>
                            <a:schemeClr val="tx1"/>
                          </a:solidFill>
                          <a:latin typeface="Calibri"/>
                          <a:sym typeface="Arial"/>
                        </a:defRPr>
                      </a:lvl2pPr>
                      <a:lvl3pPr marR="0" algn="l" rtl="0">
                        <a:lnSpc>
                          <a:spcPct val="100000"/>
                        </a:lnSpc>
                        <a:spcBef>
                          <a:spcPts val="0"/>
                        </a:spcBef>
                        <a:spcAft>
                          <a:spcPts val="0"/>
                        </a:spcAft>
                        <a:buNone/>
                        <a:defRPr sz="1400" b="0" i="0" u="none" strike="noStrike" cap="none">
                          <a:solidFill>
                            <a:schemeClr val="tx1"/>
                          </a:solidFill>
                          <a:latin typeface="Calibri"/>
                          <a:sym typeface="Arial"/>
                        </a:defRPr>
                      </a:lvl3pPr>
                      <a:lvl4pPr marR="0" algn="l" rtl="0">
                        <a:lnSpc>
                          <a:spcPct val="100000"/>
                        </a:lnSpc>
                        <a:spcBef>
                          <a:spcPts val="0"/>
                        </a:spcBef>
                        <a:spcAft>
                          <a:spcPts val="0"/>
                        </a:spcAft>
                        <a:buNone/>
                        <a:defRPr sz="1400" b="0" i="0" u="none" strike="noStrike" cap="none">
                          <a:solidFill>
                            <a:schemeClr val="tx1"/>
                          </a:solidFill>
                          <a:latin typeface="Calibri"/>
                          <a:sym typeface="Arial"/>
                        </a:defRPr>
                      </a:lvl4pPr>
                      <a:lvl5pPr marR="0" algn="l" rtl="0">
                        <a:lnSpc>
                          <a:spcPct val="100000"/>
                        </a:lnSpc>
                        <a:spcBef>
                          <a:spcPts val="0"/>
                        </a:spcBef>
                        <a:spcAft>
                          <a:spcPts val="0"/>
                        </a:spcAft>
                        <a:buNone/>
                        <a:defRPr sz="1400" b="0" i="0" u="none" strike="noStrike" cap="none">
                          <a:solidFill>
                            <a:schemeClr val="tx1"/>
                          </a:solidFill>
                          <a:latin typeface="Calibri"/>
                          <a:sym typeface="Arial"/>
                        </a:defRPr>
                      </a:lvl5pPr>
                      <a:lvl6pPr marR="0" algn="l" rtl="0">
                        <a:lnSpc>
                          <a:spcPct val="100000"/>
                        </a:lnSpc>
                        <a:spcBef>
                          <a:spcPts val="0"/>
                        </a:spcBef>
                        <a:spcAft>
                          <a:spcPts val="0"/>
                        </a:spcAft>
                        <a:buNone/>
                        <a:defRPr sz="1400" b="0" i="0" u="none" strike="noStrike" cap="none">
                          <a:solidFill>
                            <a:schemeClr val="tx1"/>
                          </a:solidFill>
                          <a:latin typeface="Calibri"/>
                          <a:sym typeface="Arial"/>
                        </a:defRPr>
                      </a:lvl6pPr>
                      <a:lvl7pPr marR="0" algn="l" rtl="0">
                        <a:lnSpc>
                          <a:spcPct val="100000"/>
                        </a:lnSpc>
                        <a:spcBef>
                          <a:spcPts val="0"/>
                        </a:spcBef>
                        <a:spcAft>
                          <a:spcPts val="0"/>
                        </a:spcAft>
                        <a:buNone/>
                        <a:defRPr sz="1400" b="0" i="0" u="none" strike="noStrike" cap="none">
                          <a:solidFill>
                            <a:schemeClr val="tx1"/>
                          </a:solidFill>
                          <a:latin typeface="Calibri"/>
                          <a:sym typeface="Arial"/>
                        </a:defRPr>
                      </a:lvl7pPr>
                      <a:lvl8pPr marR="0" algn="l" rtl="0">
                        <a:lnSpc>
                          <a:spcPct val="100000"/>
                        </a:lnSpc>
                        <a:spcBef>
                          <a:spcPts val="0"/>
                        </a:spcBef>
                        <a:spcAft>
                          <a:spcPts val="0"/>
                        </a:spcAft>
                        <a:buNone/>
                        <a:defRPr sz="1400" b="0" i="0" u="none" strike="noStrike" cap="none">
                          <a:solidFill>
                            <a:schemeClr val="tx1"/>
                          </a:solidFill>
                          <a:latin typeface="Calibri"/>
                          <a:sym typeface="Arial"/>
                        </a:defRPr>
                      </a:lvl8pPr>
                      <a:lvl9pPr marR="0" algn="l" rtl="0">
                        <a:lnSpc>
                          <a:spcPct val="100000"/>
                        </a:lnSpc>
                        <a:spcBef>
                          <a:spcPts val="0"/>
                        </a:spcBef>
                        <a:spcAft>
                          <a:spcPts val="0"/>
                        </a:spcAft>
                        <a:buNone/>
                        <a:defRPr sz="1400" b="0" i="0" u="none" strike="noStrike" cap="none">
                          <a:solidFill>
                            <a:schemeClr val="tx1"/>
                          </a:solidFill>
                          <a:latin typeface="Calibri"/>
                          <a:sym typeface="Arial"/>
                        </a:defRPr>
                      </a:lvl9pPr>
                    </a:lstStyle>
                    <a:p>
                      <a:pPr rtl="0" fontAlgn="b"/>
                      <a:r>
                        <a:rPr lang="en-US" sz="1200" b="0" i="0">
                          <a:effectLst/>
                          <a:latin typeface="Source Sans Pro Light" panose="020B0403030403020204" pitchFamily="34" charset="0"/>
                          <a:ea typeface="Source Sans Pro Light" panose="020B0403030403020204" pitchFamily="34" charset="0"/>
                          <a:cs typeface="Calibri" panose="020F0502020204030204" pitchFamily="34" charset="0"/>
                        </a:rPr>
                        <a:t>HW3</a:t>
                      </a:r>
                    </a:p>
                  </a:txBody>
                  <a:tcPr marL="24813" marR="24813"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None/>
                        <a:defRPr sz="1400" b="0" i="0" u="none" strike="noStrike" cap="none">
                          <a:solidFill>
                            <a:schemeClr val="tx1"/>
                          </a:solidFill>
                          <a:latin typeface="Calibri"/>
                          <a:sym typeface="Arial"/>
                        </a:defRPr>
                      </a:lvl1pPr>
                      <a:lvl2pPr marR="0" algn="l" rtl="0">
                        <a:lnSpc>
                          <a:spcPct val="100000"/>
                        </a:lnSpc>
                        <a:spcBef>
                          <a:spcPts val="0"/>
                        </a:spcBef>
                        <a:spcAft>
                          <a:spcPts val="0"/>
                        </a:spcAft>
                        <a:buNone/>
                        <a:defRPr sz="1400" b="0" i="0" u="none" strike="noStrike" cap="none">
                          <a:solidFill>
                            <a:schemeClr val="tx1"/>
                          </a:solidFill>
                          <a:latin typeface="Calibri"/>
                          <a:sym typeface="Arial"/>
                        </a:defRPr>
                      </a:lvl2pPr>
                      <a:lvl3pPr marR="0" algn="l" rtl="0">
                        <a:lnSpc>
                          <a:spcPct val="100000"/>
                        </a:lnSpc>
                        <a:spcBef>
                          <a:spcPts val="0"/>
                        </a:spcBef>
                        <a:spcAft>
                          <a:spcPts val="0"/>
                        </a:spcAft>
                        <a:buNone/>
                        <a:defRPr sz="1400" b="0" i="0" u="none" strike="noStrike" cap="none">
                          <a:solidFill>
                            <a:schemeClr val="tx1"/>
                          </a:solidFill>
                          <a:latin typeface="Calibri"/>
                          <a:sym typeface="Arial"/>
                        </a:defRPr>
                      </a:lvl3pPr>
                      <a:lvl4pPr marR="0" algn="l" rtl="0">
                        <a:lnSpc>
                          <a:spcPct val="100000"/>
                        </a:lnSpc>
                        <a:spcBef>
                          <a:spcPts val="0"/>
                        </a:spcBef>
                        <a:spcAft>
                          <a:spcPts val="0"/>
                        </a:spcAft>
                        <a:buNone/>
                        <a:defRPr sz="1400" b="0" i="0" u="none" strike="noStrike" cap="none">
                          <a:solidFill>
                            <a:schemeClr val="tx1"/>
                          </a:solidFill>
                          <a:latin typeface="Calibri"/>
                          <a:sym typeface="Arial"/>
                        </a:defRPr>
                      </a:lvl4pPr>
                      <a:lvl5pPr marR="0" algn="l" rtl="0">
                        <a:lnSpc>
                          <a:spcPct val="100000"/>
                        </a:lnSpc>
                        <a:spcBef>
                          <a:spcPts val="0"/>
                        </a:spcBef>
                        <a:spcAft>
                          <a:spcPts val="0"/>
                        </a:spcAft>
                        <a:buNone/>
                        <a:defRPr sz="1400" b="0" i="0" u="none" strike="noStrike" cap="none">
                          <a:solidFill>
                            <a:schemeClr val="tx1"/>
                          </a:solidFill>
                          <a:latin typeface="Calibri"/>
                          <a:sym typeface="Arial"/>
                        </a:defRPr>
                      </a:lvl5pPr>
                      <a:lvl6pPr marR="0" algn="l" rtl="0">
                        <a:lnSpc>
                          <a:spcPct val="100000"/>
                        </a:lnSpc>
                        <a:spcBef>
                          <a:spcPts val="0"/>
                        </a:spcBef>
                        <a:spcAft>
                          <a:spcPts val="0"/>
                        </a:spcAft>
                        <a:buNone/>
                        <a:defRPr sz="1400" b="0" i="0" u="none" strike="noStrike" cap="none">
                          <a:solidFill>
                            <a:schemeClr val="tx1"/>
                          </a:solidFill>
                          <a:latin typeface="Calibri"/>
                          <a:sym typeface="Arial"/>
                        </a:defRPr>
                      </a:lvl6pPr>
                      <a:lvl7pPr marR="0" algn="l" rtl="0">
                        <a:lnSpc>
                          <a:spcPct val="100000"/>
                        </a:lnSpc>
                        <a:spcBef>
                          <a:spcPts val="0"/>
                        </a:spcBef>
                        <a:spcAft>
                          <a:spcPts val="0"/>
                        </a:spcAft>
                        <a:buNone/>
                        <a:defRPr sz="1400" b="0" i="0" u="none" strike="noStrike" cap="none">
                          <a:solidFill>
                            <a:schemeClr val="tx1"/>
                          </a:solidFill>
                          <a:latin typeface="Calibri"/>
                          <a:sym typeface="Arial"/>
                        </a:defRPr>
                      </a:lvl7pPr>
                      <a:lvl8pPr marR="0" algn="l" rtl="0">
                        <a:lnSpc>
                          <a:spcPct val="100000"/>
                        </a:lnSpc>
                        <a:spcBef>
                          <a:spcPts val="0"/>
                        </a:spcBef>
                        <a:spcAft>
                          <a:spcPts val="0"/>
                        </a:spcAft>
                        <a:buNone/>
                        <a:defRPr sz="1400" b="0" i="0" u="none" strike="noStrike" cap="none">
                          <a:solidFill>
                            <a:schemeClr val="tx1"/>
                          </a:solidFill>
                          <a:latin typeface="Calibri"/>
                          <a:sym typeface="Arial"/>
                        </a:defRPr>
                      </a:lvl8pPr>
                      <a:lvl9pPr marR="0" algn="l" rtl="0">
                        <a:lnSpc>
                          <a:spcPct val="100000"/>
                        </a:lnSpc>
                        <a:spcBef>
                          <a:spcPts val="0"/>
                        </a:spcBef>
                        <a:spcAft>
                          <a:spcPts val="0"/>
                        </a:spcAft>
                        <a:buNone/>
                        <a:defRPr sz="1400" b="0" i="0" u="none" strike="noStrike" cap="none">
                          <a:solidFill>
                            <a:schemeClr val="tx1"/>
                          </a:solidFill>
                          <a:latin typeface="Calibri"/>
                          <a:sym typeface="Arial"/>
                        </a:defRPr>
                      </a:lvl9pPr>
                    </a:lstStyle>
                    <a:p>
                      <a:pPr rtl="0" fontAlgn="b"/>
                      <a:r>
                        <a:rPr lang="en-US" sz="1200" b="0" i="0" dirty="0">
                          <a:effectLst/>
                          <a:latin typeface="Source Sans Pro Light" panose="020B0403030403020204" pitchFamily="34" charset="0"/>
                          <a:ea typeface="Source Sans Pro Light" panose="020B0403030403020204" pitchFamily="34" charset="0"/>
                          <a:cs typeface="Calibri" panose="020F0502020204030204" pitchFamily="34" charset="0"/>
                        </a:rPr>
                        <a:t>Cohort building</a:t>
                      </a:r>
                    </a:p>
                  </a:txBody>
                  <a:tcPr marL="24813" marR="24813"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None/>
                        <a:defRPr sz="1400" b="0" i="0" u="none" strike="noStrike" cap="none">
                          <a:solidFill>
                            <a:schemeClr val="tx1"/>
                          </a:solidFill>
                          <a:latin typeface="Calibri"/>
                          <a:sym typeface="Arial"/>
                        </a:defRPr>
                      </a:lvl1pPr>
                      <a:lvl2pPr marR="0" algn="l" rtl="0">
                        <a:lnSpc>
                          <a:spcPct val="100000"/>
                        </a:lnSpc>
                        <a:spcBef>
                          <a:spcPts val="0"/>
                        </a:spcBef>
                        <a:spcAft>
                          <a:spcPts val="0"/>
                        </a:spcAft>
                        <a:buNone/>
                        <a:defRPr sz="1400" b="0" i="0" u="none" strike="noStrike" cap="none">
                          <a:solidFill>
                            <a:schemeClr val="tx1"/>
                          </a:solidFill>
                          <a:latin typeface="Calibri"/>
                          <a:sym typeface="Arial"/>
                        </a:defRPr>
                      </a:lvl2pPr>
                      <a:lvl3pPr marR="0" algn="l" rtl="0">
                        <a:lnSpc>
                          <a:spcPct val="100000"/>
                        </a:lnSpc>
                        <a:spcBef>
                          <a:spcPts val="0"/>
                        </a:spcBef>
                        <a:spcAft>
                          <a:spcPts val="0"/>
                        </a:spcAft>
                        <a:buNone/>
                        <a:defRPr sz="1400" b="0" i="0" u="none" strike="noStrike" cap="none">
                          <a:solidFill>
                            <a:schemeClr val="tx1"/>
                          </a:solidFill>
                          <a:latin typeface="Calibri"/>
                          <a:sym typeface="Arial"/>
                        </a:defRPr>
                      </a:lvl3pPr>
                      <a:lvl4pPr marR="0" algn="l" rtl="0">
                        <a:lnSpc>
                          <a:spcPct val="100000"/>
                        </a:lnSpc>
                        <a:spcBef>
                          <a:spcPts val="0"/>
                        </a:spcBef>
                        <a:spcAft>
                          <a:spcPts val="0"/>
                        </a:spcAft>
                        <a:buNone/>
                        <a:defRPr sz="1400" b="0" i="0" u="none" strike="noStrike" cap="none">
                          <a:solidFill>
                            <a:schemeClr val="tx1"/>
                          </a:solidFill>
                          <a:latin typeface="Calibri"/>
                          <a:sym typeface="Arial"/>
                        </a:defRPr>
                      </a:lvl4pPr>
                      <a:lvl5pPr marR="0" algn="l" rtl="0">
                        <a:lnSpc>
                          <a:spcPct val="100000"/>
                        </a:lnSpc>
                        <a:spcBef>
                          <a:spcPts val="0"/>
                        </a:spcBef>
                        <a:spcAft>
                          <a:spcPts val="0"/>
                        </a:spcAft>
                        <a:buNone/>
                        <a:defRPr sz="1400" b="0" i="0" u="none" strike="noStrike" cap="none">
                          <a:solidFill>
                            <a:schemeClr val="tx1"/>
                          </a:solidFill>
                          <a:latin typeface="Calibri"/>
                          <a:sym typeface="Arial"/>
                        </a:defRPr>
                      </a:lvl5pPr>
                      <a:lvl6pPr marR="0" algn="l" rtl="0">
                        <a:lnSpc>
                          <a:spcPct val="100000"/>
                        </a:lnSpc>
                        <a:spcBef>
                          <a:spcPts val="0"/>
                        </a:spcBef>
                        <a:spcAft>
                          <a:spcPts val="0"/>
                        </a:spcAft>
                        <a:buNone/>
                        <a:defRPr sz="1400" b="0" i="0" u="none" strike="noStrike" cap="none">
                          <a:solidFill>
                            <a:schemeClr val="tx1"/>
                          </a:solidFill>
                          <a:latin typeface="Calibri"/>
                          <a:sym typeface="Arial"/>
                        </a:defRPr>
                      </a:lvl6pPr>
                      <a:lvl7pPr marR="0" algn="l" rtl="0">
                        <a:lnSpc>
                          <a:spcPct val="100000"/>
                        </a:lnSpc>
                        <a:spcBef>
                          <a:spcPts val="0"/>
                        </a:spcBef>
                        <a:spcAft>
                          <a:spcPts val="0"/>
                        </a:spcAft>
                        <a:buNone/>
                        <a:defRPr sz="1400" b="0" i="0" u="none" strike="noStrike" cap="none">
                          <a:solidFill>
                            <a:schemeClr val="tx1"/>
                          </a:solidFill>
                          <a:latin typeface="Calibri"/>
                          <a:sym typeface="Arial"/>
                        </a:defRPr>
                      </a:lvl7pPr>
                      <a:lvl8pPr marR="0" algn="l" rtl="0">
                        <a:lnSpc>
                          <a:spcPct val="100000"/>
                        </a:lnSpc>
                        <a:spcBef>
                          <a:spcPts val="0"/>
                        </a:spcBef>
                        <a:spcAft>
                          <a:spcPts val="0"/>
                        </a:spcAft>
                        <a:buNone/>
                        <a:defRPr sz="1400" b="0" i="0" u="none" strike="noStrike" cap="none">
                          <a:solidFill>
                            <a:schemeClr val="tx1"/>
                          </a:solidFill>
                          <a:latin typeface="Calibri"/>
                          <a:sym typeface="Arial"/>
                        </a:defRPr>
                      </a:lvl8pPr>
                      <a:lvl9pPr marR="0" algn="l" rtl="0">
                        <a:lnSpc>
                          <a:spcPct val="100000"/>
                        </a:lnSpc>
                        <a:spcBef>
                          <a:spcPts val="0"/>
                        </a:spcBef>
                        <a:spcAft>
                          <a:spcPts val="0"/>
                        </a:spcAft>
                        <a:buNone/>
                        <a:defRPr sz="1400" b="0" i="0" u="none" strike="noStrike" cap="none">
                          <a:solidFill>
                            <a:schemeClr val="tx1"/>
                          </a:solidFill>
                          <a:latin typeface="Calibri"/>
                          <a:sym typeface="Arial"/>
                        </a:defRPr>
                      </a:lvl9pPr>
                    </a:lstStyle>
                    <a:p>
                      <a:pPr algn="ctr" rtl="0" fontAlgn="b"/>
                      <a:r>
                        <a:rPr lang="en-US" sz="1200" b="0" i="0" dirty="0">
                          <a:effectLst/>
                          <a:latin typeface="Source Sans Pro Light" panose="020B0403030403020204" pitchFamily="34" charset="0"/>
                          <a:ea typeface="Source Sans Pro Light" panose="020B0403030403020204" pitchFamily="34" charset="0"/>
                          <a:cs typeface="Calibri" panose="020F0502020204030204" pitchFamily="34" charset="0"/>
                        </a:rPr>
                        <a:t>80</a:t>
                      </a:r>
                    </a:p>
                  </a:txBody>
                  <a:tcPr marL="24813" marR="24813"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14345970"/>
                  </a:ext>
                </a:extLst>
              </a:tr>
              <a:tr h="199511">
                <a:tc>
                  <a:txBody>
                    <a:bodyPr/>
                    <a:lstStyle>
                      <a:lvl1pPr marR="0" algn="l" rtl="0">
                        <a:lnSpc>
                          <a:spcPct val="100000"/>
                        </a:lnSpc>
                        <a:spcBef>
                          <a:spcPts val="0"/>
                        </a:spcBef>
                        <a:spcAft>
                          <a:spcPts val="0"/>
                        </a:spcAft>
                        <a:buNone/>
                        <a:defRPr sz="1400" b="0" i="0" u="none" strike="noStrike" cap="none">
                          <a:solidFill>
                            <a:schemeClr val="tx1"/>
                          </a:solidFill>
                          <a:latin typeface="Calibri"/>
                          <a:sym typeface="Arial"/>
                        </a:defRPr>
                      </a:lvl1pPr>
                      <a:lvl2pPr marR="0" algn="l" rtl="0">
                        <a:lnSpc>
                          <a:spcPct val="100000"/>
                        </a:lnSpc>
                        <a:spcBef>
                          <a:spcPts val="0"/>
                        </a:spcBef>
                        <a:spcAft>
                          <a:spcPts val="0"/>
                        </a:spcAft>
                        <a:buNone/>
                        <a:defRPr sz="1400" b="0" i="0" u="none" strike="noStrike" cap="none">
                          <a:solidFill>
                            <a:schemeClr val="tx1"/>
                          </a:solidFill>
                          <a:latin typeface="Calibri"/>
                          <a:sym typeface="Arial"/>
                        </a:defRPr>
                      </a:lvl2pPr>
                      <a:lvl3pPr marR="0" algn="l" rtl="0">
                        <a:lnSpc>
                          <a:spcPct val="100000"/>
                        </a:lnSpc>
                        <a:spcBef>
                          <a:spcPts val="0"/>
                        </a:spcBef>
                        <a:spcAft>
                          <a:spcPts val="0"/>
                        </a:spcAft>
                        <a:buNone/>
                        <a:defRPr sz="1400" b="0" i="0" u="none" strike="noStrike" cap="none">
                          <a:solidFill>
                            <a:schemeClr val="tx1"/>
                          </a:solidFill>
                          <a:latin typeface="Calibri"/>
                          <a:sym typeface="Arial"/>
                        </a:defRPr>
                      </a:lvl3pPr>
                      <a:lvl4pPr marR="0" algn="l" rtl="0">
                        <a:lnSpc>
                          <a:spcPct val="100000"/>
                        </a:lnSpc>
                        <a:spcBef>
                          <a:spcPts val="0"/>
                        </a:spcBef>
                        <a:spcAft>
                          <a:spcPts val="0"/>
                        </a:spcAft>
                        <a:buNone/>
                        <a:defRPr sz="1400" b="0" i="0" u="none" strike="noStrike" cap="none">
                          <a:solidFill>
                            <a:schemeClr val="tx1"/>
                          </a:solidFill>
                          <a:latin typeface="Calibri"/>
                          <a:sym typeface="Arial"/>
                        </a:defRPr>
                      </a:lvl4pPr>
                      <a:lvl5pPr marR="0" algn="l" rtl="0">
                        <a:lnSpc>
                          <a:spcPct val="100000"/>
                        </a:lnSpc>
                        <a:spcBef>
                          <a:spcPts val="0"/>
                        </a:spcBef>
                        <a:spcAft>
                          <a:spcPts val="0"/>
                        </a:spcAft>
                        <a:buNone/>
                        <a:defRPr sz="1400" b="0" i="0" u="none" strike="noStrike" cap="none">
                          <a:solidFill>
                            <a:schemeClr val="tx1"/>
                          </a:solidFill>
                          <a:latin typeface="Calibri"/>
                          <a:sym typeface="Arial"/>
                        </a:defRPr>
                      </a:lvl5pPr>
                      <a:lvl6pPr marR="0" algn="l" rtl="0">
                        <a:lnSpc>
                          <a:spcPct val="100000"/>
                        </a:lnSpc>
                        <a:spcBef>
                          <a:spcPts val="0"/>
                        </a:spcBef>
                        <a:spcAft>
                          <a:spcPts val="0"/>
                        </a:spcAft>
                        <a:buNone/>
                        <a:defRPr sz="1400" b="0" i="0" u="none" strike="noStrike" cap="none">
                          <a:solidFill>
                            <a:schemeClr val="tx1"/>
                          </a:solidFill>
                          <a:latin typeface="Calibri"/>
                          <a:sym typeface="Arial"/>
                        </a:defRPr>
                      </a:lvl6pPr>
                      <a:lvl7pPr marR="0" algn="l" rtl="0">
                        <a:lnSpc>
                          <a:spcPct val="100000"/>
                        </a:lnSpc>
                        <a:spcBef>
                          <a:spcPts val="0"/>
                        </a:spcBef>
                        <a:spcAft>
                          <a:spcPts val="0"/>
                        </a:spcAft>
                        <a:buNone/>
                        <a:defRPr sz="1400" b="0" i="0" u="none" strike="noStrike" cap="none">
                          <a:solidFill>
                            <a:schemeClr val="tx1"/>
                          </a:solidFill>
                          <a:latin typeface="Calibri"/>
                          <a:sym typeface="Arial"/>
                        </a:defRPr>
                      </a:lvl7pPr>
                      <a:lvl8pPr marR="0" algn="l" rtl="0">
                        <a:lnSpc>
                          <a:spcPct val="100000"/>
                        </a:lnSpc>
                        <a:spcBef>
                          <a:spcPts val="0"/>
                        </a:spcBef>
                        <a:spcAft>
                          <a:spcPts val="0"/>
                        </a:spcAft>
                        <a:buNone/>
                        <a:defRPr sz="1400" b="0" i="0" u="none" strike="noStrike" cap="none">
                          <a:solidFill>
                            <a:schemeClr val="tx1"/>
                          </a:solidFill>
                          <a:latin typeface="Calibri"/>
                          <a:sym typeface="Arial"/>
                        </a:defRPr>
                      </a:lvl8pPr>
                      <a:lvl9pPr marR="0" algn="l" rtl="0">
                        <a:lnSpc>
                          <a:spcPct val="100000"/>
                        </a:lnSpc>
                        <a:spcBef>
                          <a:spcPts val="0"/>
                        </a:spcBef>
                        <a:spcAft>
                          <a:spcPts val="0"/>
                        </a:spcAft>
                        <a:buNone/>
                        <a:defRPr sz="1400" b="0" i="0" u="none" strike="noStrike" cap="none">
                          <a:solidFill>
                            <a:schemeClr val="tx1"/>
                          </a:solidFill>
                          <a:latin typeface="Calibri"/>
                          <a:sym typeface="Arial"/>
                        </a:defRPr>
                      </a:lvl9pPr>
                    </a:lstStyle>
                    <a:p>
                      <a:pPr rtl="0" fontAlgn="b"/>
                      <a:r>
                        <a:rPr lang="en-US" sz="1200" b="0" i="0">
                          <a:effectLst/>
                          <a:latin typeface="Source Sans Pro Light" panose="020B0403030403020204" pitchFamily="34" charset="0"/>
                          <a:ea typeface="Source Sans Pro Light" panose="020B0403030403020204" pitchFamily="34" charset="0"/>
                          <a:cs typeface="Calibri" panose="020F0502020204030204" pitchFamily="34" charset="0"/>
                        </a:rPr>
                        <a:t>HW4</a:t>
                      </a:r>
                    </a:p>
                  </a:txBody>
                  <a:tcPr marL="24813" marR="24813"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None/>
                        <a:defRPr sz="1400" b="0" i="0" u="none" strike="noStrike" cap="none">
                          <a:solidFill>
                            <a:schemeClr val="tx1"/>
                          </a:solidFill>
                          <a:latin typeface="Calibri"/>
                          <a:sym typeface="Arial"/>
                        </a:defRPr>
                      </a:lvl1pPr>
                      <a:lvl2pPr marR="0" algn="l" rtl="0">
                        <a:lnSpc>
                          <a:spcPct val="100000"/>
                        </a:lnSpc>
                        <a:spcBef>
                          <a:spcPts val="0"/>
                        </a:spcBef>
                        <a:spcAft>
                          <a:spcPts val="0"/>
                        </a:spcAft>
                        <a:buNone/>
                        <a:defRPr sz="1400" b="0" i="0" u="none" strike="noStrike" cap="none">
                          <a:solidFill>
                            <a:schemeClr val="tx1"/>
                          </a:solidFill>
                          <a:latin typeface="Calibri"/>
                          <a:sym typeface="Arial"/>
                        </a:defRPr>
                      </a:lvl2pPr>
                      <a:lvl3pPr marR="0" algn="l" rtl="0">
                        <a:lnSpc>
                          <a:spcPct val="100000"/>
                        </a:lnSpc>
                        <a:spcBef>
                          <a:spcPts val="0"/>
                        </a:spcBef>
                        <a:spcAft>
                          <a:spcPts val="0"/>
                        </a:spcAft>
                        <a:buNone/>
                        <a:defRPr sz="1400" b="0" i="0" u="none" strike="noStrike" cap="none">
                          <a:solidFill>
                            <a:schemeClr val="tx1"/>
                          </a:solidFill>
                          <a:latin typeface="Calibri"/>
                          <a:sym typeface="Arial"/>
                        </a:defRPr>
                      </a:lvl3pPr>
                      <a:lvl4pPr marR="0" algn="l" rtl="0">
                        <a:lnSpc>
                          <a:spcPct val="100000"/>
                        </a:lnSpc>
                        <a:spcBef>
                          <a:spcPts val="0"/>
                        </a:spcBef>
                        <a:spcAft>
                          <a:spcPts val="0"/>
                        </a:spcAft>
                        <a:buNone/>
                        <a:defRPr sz="1400" b="0" i="0" u="none" strike="noStrike" cap="none">
                          <a:solidFill>
                            <a:schemeClr val="tx1"/>
                          </a:solidFill>
                          <a:latin typeface="Calibri"/>
                          <a:sym typeface="Arial"/>
                        </a:defRPr>
                      </a:lvl4pPr>
                      <a:lvl5pPr marR="0" algn="l" rtl="0">
                        <a:lnSpc>
                          <a:spcPct val="100000"/>
                        </a:lnSpc>
                        <a:spcBef>
                          <a:spcPts val="0"/>
                        </a:spcBef>
                        <a:spcAft>
                          <a:spcPts val="0"/>
                        </a:spcAft>
                        <a:buNone/>
                        <a:defRPr sz="1400" b="0" i="0" u="none" strike="noStrike" cap="none">
                          <a:solidFill>
                            <a:schemeClr val="tx1"/>
                          </a:solidFill>
                          <a:latin typeface="Calibri"/>
                          <a:sym typeface="Arial"/>
                        </a:defRPr>
                      </a:lvl5pPr>
                      <a:lvl6pPr marR="0" algn="l" rtl="0">
                        <a:lnSpc>
                          <a:spcPct val="100000"/>
                        </a:lnSpc>
                        <a:spcBef>
                          <a:spcPts val="0"/>
                        </a:spcBef>
                        <a:spcAft>
                          <a:spcPts val="0"/>
                        </a:spcAft>
                        <a:buNone/>
                        <a:defRPr sz="1400" b="0" i="0" u="none" strike="noStrike" cap="none">
                          <a:solidFill>
                            <a:schemeClr val="tx1"/>
                          </a:solidFill>
                          <a:latin typeface="Calibri"/>
                          <a:sym typeface="Arial"/>
                        </a:defRPr>
                      </a:lvl6pPr>
                      <a:lvl7pPr marR="0" algn="l" rtl="0">
                        <a:lnSpc>
                          <a:spcPct val="100000"/>
                        </a:lnSpc>
                        <a:spcBef>
                          <a:spcPts val="0"/>
                        </a:spcBef>
                        <a:spcAft>
                          <a:spcPts val="0"/>
                        </a:spcAft>
                        <a:buNone/>
                        <a:defRPr sz="1400" b="0" i="0" u="none" strike="noStrike" cap="none">
                          <a:solidFill>
                            <a:schemeClr val="tx1"/>
                          </a:solidFill>
                          <a:latin typeface="Calibri"/>
                          <a:sym typeface="Arial"/>
                        </a:defRPr>
                      </a:lvl7pPr>
                      <a:lvl8pPr marR="0" algn="l" rtl="0">
                        <a:lnSpc>
                          <a:spcPct val="100000"/>
                        </a:lnSpc>
                        <a:spcBef>
                          <a:spcPts val="0"/>
                        </a:spcBef>
                        <a:spcAft>
                          <a:spcPts val="0"/>
                        </a:spcAft>
                        <a:buNone/>
                        <a:defRPr sz="1400" b="0" i="0" u="none" strike="noStrike" cap="none">
                          <a:solidFill>
                            <a:schemeClr val="tx1"/>
                          </a:solidFill>
                          <a:latin typeface="Calibri"/>
                          <a:sym typeface="Arial"/>
                        </a:defRPr>
                      </a:lvl8pPr>
                      <a:lvl9pPr marR="0" algn="l" rtl="0">
                        <a:lnSpc>
                          <a:spcPct val="100000"/>
                        </a:lnSpc>
                        <a:spcBef>
                          <a:spcPts val="0"/>
                        </a:spcBef>
                        <a:spcAft>
                          <a:spcPts val="0"/>
                        </a:spcAft>
                        <a:buNone/>
                        <a:defRPr sz="1400" b="0" i="0" u="none" strike="noStrike" cap="none">
                          <a:solidFill>
                            <a:schemeClr val="tx1"/>
                          </a:solidFill>
                          <a:latin typeface="Calibri"/>
                          <a:sym typeface="Arial"/>
                        </a:defRPr>
                      </a:lvl9pPr>
                    </a:lstStyle>
                    <a:p>
                      <a:pPr rtl="0" fontAlgn="b"/>
                      <a:r>
                        <a:rPr lang="en-US" sz="1200" b="0" i="0" dirty="0">
                          <a:effectLst/>
                          <a:latin typeface="Source Sans Pro Light" panose="020B0403030403020204" pitchFamily="34" charset="0"/>
                          <a:ea typeface="Source Sans Pro Light" panose="020B0403030403020204" pitchFamily="34" charset="0"/>
                          <a:cs typeface="Calibri" panose="020F0502020204030204" pitchFamily="34" charset="0"/>
                        </a:rPr>
                        <a:t>Feature engineering</a:t>
                      </a:r>
                    </a:p>
                  </a:txBody>
                  <a:tcPr marL="24813" marR="24813"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None/>
                        <a:defRPr sz="1400" b="0" i="0" u="none" strike="noStrike" cap="none">
                          <a:solidFill>
                            <a:schemeClr val="tx1"/>
                          </a:solidFill>
                          <a:latin typeface="Calibri"/>
                          <a:sym typeface="Arial"/>
                        </a:defRPr>
                      </a:lvl1pPr>
                      <a:lvl2pPr marR="0" algn="l" rtl="0">
                        <a:lnSpc>
                          <a:spcPct val="100000"/>
                        </a:lnSpc>
                        <a:spcBef>
                          <a:spcPts val="0"/>
                        </a:spcBef>
                        <a:spcAft>
                          <a:spcPts val="0"/>
                        </a:spcAft>
                        <a:buNone/>
                        <a:defRPr sz="1400" b="0" i="0" u="none" strike="noStrike" cap="none">
                          <a:solidFill>
                            <a:schemeClr val="tx1"/>
                          </a:solidFill>
                          <a:latin typeface="Calibri"/>
                          <a:sym typeface="Arial"/>
                        </a:defRPr>
                      </a:lvl2pPr>
                      <a:lvl3pPr marR="0" algn="l" rtl="0">
                        <a:lnSpc>
                          <a:spcPct val="100000"/>
                        </a:lnSpc>
                        <a:spcBef>
                          <a:spcPts val="0"/>
                        </a:spcBef>
                        <a:spcAft>
                          <a:spcPts val="0"/>
                        </a:spcAft>
                        <a:buNone/>
                        <a:defRPr sz="1400" b="0" i="0" u="none" strike="noStrike" cap="none">
                          <a:solidFill>
                            <a:schemeClr val="tx1"/>
                          </a:solidFill>
                          <a:latin typeface="Calibri"/>
                          <a:sym typeface="Arial"/>
                        </a:defRPr>
                      </a:lvl3pPr>
                      <a:lvl4pPr marR="0" algn="l" rtl="0">
                        <a:lnSpc>
                          <a:spcPct val="100000"/>
                        </a:lnSpc>
                        <a:spcBef>
                          <a:spcPts val="0"/>
                        </a:spcBef>
                        <a:spcAft>
                          <a:spcPts val="0"/>
                        </a:spcAft>
                        <a:buNone/>
                        <a:defRPr sz="1400" b="0" i="0" u="none" strike="noStrike" cap="none">
                          <a:solidFill>
                            <a:schemeClr val="tx1"/>
                          </a:solidFill>
                          <a:latin typeface="Calibri"/>
                          <a:sym typeface="Arial"/>
                        </a:defRPr>
                      </a:lvl4pPr>
                      <a:lvl5pPr marR="0" algn="l" rtl="0">
                        <a:lnSpc>
                          <a:spcPct val="100000"/>
                        </a:lnSpc>
                        <a:spcBef>
                          <a:spcPts val="0"/>
                        </a:spcBef>
                        <a:spcAft>
                          <a:spcPts val="0"/>
                        </a:spcAft>
                        <a:buNone/>
                        <a:defRPr sz="1400" b="0" i="0" u="none" strike="noStrike" cap="none">
                          <a:solidFill>
                            <a:schemeClr val="tx1"/>
                          </a:solidFill>
                          <a:latin typeface="Calibri"/>
                          <a:sym typeface="Arial"/>
                        </a:defRPr>
                      </a:lvl5pPr>
                      <a:lvl6pPr marR="0" algn="l" rtl="0">
                        <a:lnSpc>
                          <a:spcPct val="100000"/>
                        </a:lnSpc>
                        <a:spcBef>
                          <a:spcPts val="0"/>
                        </a:spcBef>
                        <a:spcAft>
                          <a:spcPts val="0"/>
                        </a:spcAft>
                        <a:buNone/>
                        <a:defRPr sz="1400" b="0" i="0" u="none" strike="noStrike" cap="none">
                          <a:solidFill>
                            <a:schemeClr val="tx1"/>
                          </a:solidFill>
                          <a:latin typeface="Calibri"/>
                          <a:sym typeface="Arial"/>
                        </a:defRPr>
                      </a:lvl6pPr>
                      <a:lvl7pPr marR="0" algn="l" rtl="0">
                        <a:lnSpc>
                          <a:spcPct val="100000"/>
                        </a:lnSpc>
                        <a:spcBef>
                          <a:spcPts val="0"/>
                        </a:spcBef>
                        <a:spcAft>
                          <a:spcPts val="0"/>
                        </a:spcAft>
                        <a:buNone/>
                        <a:defRPr sz="1400" b="0" i="0" u="none" strike="noStrike" cap="none">
                          <a:solidFill>
                            <a:schemeClr val="tx1"/>
                          </a:solidFill>
                          <a:latin typeface="Calibri"/>
                          <a:sym typeface="Arial"/>
                        </a:defRPr>
                      </a:lvl7pPr>
                      <a:lvl8pPr marR="0" algn="l" rtl="0">
                        <a:lnSpc>
                          <a:spcPct val="100000"/>
                        </a:lnSpc>
                        <a:spcBef>
                          <a:spcPts val="0"/>
                        </a:spcBef>
                        <a:spcAft>
                          <a:spcPts val="0"/>
                        </a:spcAft>
                        <a:buNone/>
                        <a:defRPr sz="1400" b="0" i="0" u="none" strike="noStrike" cap="none">
                          <a:solidFill>
                            <a:schemeClr val="tx1"/>
                          </a:solidFill>
                          <a:latin typeface="Calibri"/>
                          <a:sym typeface="Arial"/>
                        </a:defRPr>
                      </a:lvl8pPr>
                      <a:lvl9pPr marR="0" algn="l" rtl="0">
                        <a:lnSpc>
                          <a:spcPct val="100000"/>
                        </a:lnSpc>
                        <a:spcBef>
                          <a:spcPts val="0"/>
                        </a:spcBef>
                        <a:spcAft>
                          <a:spcPts val="0"/>
                        </a:spcAft>
                        <a:buNone/>
                        <a:defRPr sz="1400" b="0" i="0" u="none" strike="noStrike" cap="none">
                          <a:solidFill>
                            <a:schemeClr val="tx1"/>
                          </a:solidFill>
                          <a:latin typeface="Calibri"/>
                          <a:sym typeface="Arial"/>
                        </a:defRPr>
                      </a:lvl9pPr>
                    </a:lstStyle>
                    <a:p>
                      <a:pPr algn="ctr" rtl="0" fontAlgn="b"/>
                      <a:r>
                        <a:rPr lang="en-US" sz="1200" b="0" i="0" dirty="0">
                          <a:effectLst/>
                          <a:latin typeface="Source Sans Pro Light" panose="020B0403030403020204" pitchFamily="34" charset="0"/>
                          <a:ea typeface="Source Sans Pro Light" panose="020B0403030403020204" pitchFamily="34" charset="0"/>
                          <a:cs typeface="Calibri" panose="020F0502020204030204" pitchFamily="34" charset="0"/>
                        </a:rPr>
                        <a:t>120</a:t>
                      </a:r>
                    </a:p>
                  </a:txBody>
                  <a:tcPr marL="24813" marR="24813"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39546506"/>
                  </a:ext>
                </a:extLst>
              </a:tr>
              <a:tr h="199511">
                <a:tc>
                  <a:txBody>
                    <a:bodyPr/>
                    <a:lstStyle>
                      <a:lvl1pPr marR="0" algn="l" rtl="0">
                        <a:lnSpc>
                          <a:spcPct val="100000"/>
                        </a:lnSpc>
                        <a:spcBef>
                          <a:spcPts val="0"/>
                        </a:spcBef>
                        <a:spcAft>
                          <a:spcPts val="0"/>
                        </a:spcAft>
                        <a:buNone/>
                        <a:defRPr sz="1400" b="0" i="0" u="none" strike="noStrike" cap="none">
                          <a:solidFill>
                            <a:schemeClr val="tx1"/>
                          </a:solidFill>
                          <a:latin typeface="Calibri"/>
                          <a:sym typeface="Arial"/>
                        </a:defRPr>
                      </a:lvl1pPr>
                      <a:lvl2pPr marR="0" algn="l" rtl="0">
                        <a:lnSpc>
                          <a:spcPct val="100000"/>
                        </a:lnSpc>
                        <a:spcBef>
                          <a:spcPts val="0"/>
                        </a:spcBef>
                        <a:spcAft>
                          <a:spcPts val="0"/>
                        </a:spcAft>
                        <a:buNone/>
                        <a:defRPr sz="1400" b="0" i="0" u="none" strike="noStrike" cap="none">
                          <a:solidFill>
                            <a:schemeClr val="tx1"/>
                          </a:solidFill>
                          <a:latin typeface="Calibri"/>
                          <a:sym typeface="Arial"/>
                        </a:defRPr>
                      </a:lvl2pPr>
                      <a:lvl3pPr marR="0" algn="l" rtl="0">
                        <a:lnSpc>
                          <a:spcPct val="100000"/>
                        </a:lnSpc>
                        <a:spcBef>
                          <a:spcPts val="0"/>
                        </a:spcBef>
                        <a:spcAft>
                          <a:spcPts val="0"/>
                        </a:spcAft>
                        <a:buNone/>
                        <a:defRPr sz="1400" b="0" i="0" u="none" strike="noStrike" cap="none">
                          <a:solidFill>
                            <a:schemeClr val="tx1"/>
                          </a:solidFill>
                          <a:latin typeface="Calibri"/>
                          <a:sym typeface="Arial"/>
                        </a:defRPr>
                      </a:lvl3pPr>
                      <a:lvl4pPr marR="0" algn="l" rtl="0">
                        <a:lnSpc>
                          <a:spcPct val="100000"/>
                        </a:lnSpc>
                        <a:spcBef>
                          <a:spcPts val="0"/>
                        </a:spcBef>
                        <a:spcAft>
                          <a:spcPts val="0"/>
                        </a:spcAft>
                        <a:buNone/>
                        <a:defRPr sz="1400" b="0" i="0" u="none" strike="noStrike" cap="none">
                          <a:solidFill>
                            <a:schemeClr val="tx1"/>
                          </a:solidFill>
                          <a:latin typeface="Calibri"/>
                          <a:sym typeface="Arial"/>
                        </a:defRPr>
                      </a:lvl4pPr>
                      <a:lvl5pPr marR="0" algn="l" rtl="0">
                        <a:lnSpc>
                          <a:spcPct val="100000"/>
                        </a:lnSpc>
                        <a:spcBef>
                          <a:spcPts val="0"/>
                        </a:spcBef>
                        <a:spcAft>
                          <a:spcPts val="0"/>
                        </a:spcAft>
                        <a:buNone/>
                        <a:defRPr sz="1400" b="0" i="0" u="none" strike="noStrike" cap="none">
                          <a:solidFill>
                            <a:schemeClr val="tx1"/>
                          </a:solidFill>
                          <a:latin typeface="Calibri"/>
                          <a:sym typeface="Arial"/>
                        </a:defRPr>
                      </a:lvl5pPr>
                      <a:lvl6pPr marR="0" algn="l" rtl="0">
                        <a:lnSpc>
                          <a:spcPct val="100000"/>
                        </a:lnSpc>
                        <a:spcBef>
                          <a:spcPts val="0"/>
                        </a:spcBef>
                        <a:spcAft>
                          <a:spcPts val="0"/>
                        </a:spcAft>
                        <a:buNone/>
                        <a:defRPr sz="1400" b="0" i="0" u="none" strike="noStrike" cap="none">
                          <a:solidFill>
                            <a:schemeClr val="tx1"/>
                          </a:solidFill>
                          <a:latin typeface="Calibri"/>
                          <a:sym typeface="Arial"/>
                        </a:defRPr>
                      </a:lvl6pPr>
                      <a:lvl7pPr marR="0" algn="l" rtl="0">
                        <a:lnSpc>
                          <a:spcPct val="100000"/>
                        </a:lnSpc>
                        <a:spcBef>
                          <a:spcPts val="0"/>
                        </a:spcBef>
                        <a:spcAft>
                          <a:spcPts val="0"/>
                        </a:spcAft>
                        <a:buNone/>
                        <a:defRPr sz="1400" b="0" i="0" u="none" strike="noStrike" cap="none">
                          <a:solidFill>
                            <a:schemeClr val="tx1"/>
                          </a:solidFill>
                          <a:latin typeface="Calibri"/>
                          <a:sym typeface="Arial"/>
                        </a:defRPr>
                      </a:lvl7pPr>
                      <a:lvl8pPr marR="0" algn="l" rtl="0">
                        <a:lnSpc>
                          <a:spcPct val="100000"/>
                        </a:lnSpc>
                        <a:spcBef>
                          <a:spcPts val="0"/>
                        </a:spcBef>
                        <a:spcAft>
                          <a:spcPts val="0"/>
                        </a:spcAft>
                        <a:buNone/>
                        <a:defRPr sz="1400" b="0" i="0" u="none" strike="noStrike" cap="none">
                          <a:solidFill>
                            <a:schemeClr val="tx1"/>
                          </a:solidFill>
                          <a:latin typeface="Calibri"/>
                          <a:sym typeface="Arial"/>
                        </a:defRPr>
                      </a:lvl8pPr>
                      <a:lvl9pPr marR="0" algn="l" rtl="0">
                        <a:lnSpc>
                          <a:spcPct val="100000"/>
                        </a:lnSpc>
                        <a:spcBef>
                          <a:spcPts val="0"/>
                        </a:spcBef>
                        <a:spcAft>
                          <a:spcPts val="0"/>
                        </a:spcAft>
                        <a:buNone/>
                        <a:defRPr sz="1400" b="0" i="0" u="none" strike="noStrike" cap="none">
                          <a:solidFill>
                            <a:schemeClr val="tx1"/>
                          </a:solidFill>
                          <a:latin typeface="Calibri"/>
                          <a:sym typeface="Arial"/>
                        </a:defRPr>
                      </a:lvl9pPr>
                    </a:lstStyle>
                    <a:p>
                      <a:pPr rtl="0" fontAlgn="b"/>
                      <a:r>
                        <a:rPr lang="en-US" sz="1200" b="0" i="0">
                          <a:effectLst/>
                          <a:latin typeface="Source Sans Pro Light" panose="020B0403030403020204" pitchFamily="34" charset="0"/>
                          <a:ea typeface="Source Sans Pro Light" panose="020B0403030403020204" pitchFamily="34" charset="0"/>
                          <a:cs typeface="Calibri" panose="020F0502020204030204" pitchFamily="34" charset="0"/>
                        </a:rPr>
                        <a:t>HW5</a:t>
                      </a:r>
                    </a:p>
                  </a:txBody>
                  <a:tcPr marL="24813" marR="24813"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None/>
                        <a:defRPr sz="1400" b="0" i="0" u="none" strike="noStrike" cap="none">
                          <a:solidFill>
                            <a:schemeClr val="tx1"/>
                          </a:solidFill>
                          <a:latin typeface="Calibri"/>
                          <a:sym typeface="Arial"/>
                        </a:defRPr>
                      </a:lvl1pPr>
                      <a:lvl2pPr marR="0" algn="l" rtl="0">
                        <a:lnSpc>
                          <a:spcPct val="100000"/>
                        </a:lnSpc>
                        <a:spcBef>
                          <a:spcPts val="0"/>
                        </a:spcBef>
                        <a:spcAft>
                          <a:spcPts val="0"/>
                        </a:spcAft>
                        <a:buNone/>
                        <a:defRPr sz="1400" b="0" i="0" u="none" strike="noStrike" cap="none">
                          <a:solidFill>
                            <a:schemeClr val="tx1"/>
                          </a:solidFill>
                          <a:latin typeface="Calibri"/>
                          <a:sym typeface="Arial"/>
                        </a:defRPr>
                      </a:lvl2pPr>
                      <a:lvl3pPr marR="0" algn="l" rtl="0">
                        <a:lnSpc>
                          <a:spcPct val="100000"/>
                        </a:lnSpc>
                        <a:spcBef>
                          <a:spcPts val="0"/>
                        </a:spcBef>
                        <a:spcAft>
                          <a:spcPts val="0"/>
                        </a:spcAft>
                        <a:buNone/>
                        <a:defRPr sz="1400" b="0" i="0" u="none" strike="noStrike" cap="none">
                          <a:solidFill>
                            <a:schemeClr val="tx1"/>
                          </a:solidFill>
                          <a:latin typeface="Calibri"/>
                          <a:sym typeface="Arial"/>
                        </a:defRPr>
                      </a:lvl3pPr>
                      <a:lvl4pPr marR="0" algn="l" rtl="0">
                        <a:lnSpc>
                          <a:spcPct val="100000"/>
                        </a:lnSpc>
                        <a:spcBef>
                          <a:spcPts val="0"/>
                        </a:spcBef>
                        <a:spcAft>
                          <a:spcPts val="0"/>
                        </a:spcAft>
                        <a:buNone/>
                        <a:defRPr sz="1400" b="0" i="0" u="none" strike="noStrike" cap="none">
                          <a:solidFill>
                            <a:schemeClr val="tx1"/>
                          </a:solidFill>
                          <a:latin typeface="Calibri"/>
                          <a:sym typeface="Arial"/>
                        </a:defRPr>
                      </a:lvl4pPr>
                      <a:lvl5pPr marR="0" algn="l" rtl="0">
                        <a:lnSpc>
                          <a:spcPct val="100000"/>
                        </a:lnSpc>
                        <a:spcBef>
                          <a:spcPts val="0"/>
                        </a:spcBef>
                        <a:spcAft>
                          <a:spcPts val="0"/>
                        </a:spcAft>
                        <a:buNone/>
                        <a:defRPr sz="1400" b="0" i="0" u="none" strike="noStrike" cap="none">
                          <a:solidFill>
                            <a:schemeClr val="tx1"/>
                          </a:solidFill>
                          <a:latin typeface="Calibri"/>
                          <a:sym typeface="Arial"/>
                        </a:defRPr>
                      </a:lvl5pPr>
                      <a:lvl6pPr marR="0" algn="l" rtl="0">
                        <a:lnSpc>
                          <a:spcPct val="100000"/>
                        </a:lnSpc>
                        <a:spcBef>
                          <a:spcPts val="0"/>
                        </a:spcBef>
                        <a:spcAft>
                          <a:spcPts val="0"/>
                        </a:spcAft>
                        <a:buNone/>
                        <a:defRPr sz="1400" b="0" i="0" u="none" strike="noStrike" cap="none">
                          <a:solidFill>
                            <a:schemeClr val="tx1"/>
                          </a:solidFill>
                          <a:latin typeface="Calibri"/>
                          <a:sym typeface="Arial"/>
                        </a:defRPr>
                      </a:lvl6pPr>
                      <a:lvl7pPr marR="0" algn="l" rtl="0">
                        <a:lnSpc>
                          <a:spcPct val="100000"/>
                        </a:lnSpc>
                        <a:spcBef>
                          <a:spcPts val="0"/>
                        </a:spcBef>
                        <a:spcAft>
                          <a:spcPts val="0"/>
                        </a:spcAft>
                        <a:buNone/>
                        <a:defRPr sz="1400" b="0" i="0" u="none" strike="noStrike" cap="none">
                          <a:solidFill>
                            <a:schemeClr val="tx1"/>
                          </a:solidFill>
                          <a:latin typeface="Calibri"/>
                          <a:sym typeface="Arial"/>
                        </a:defRPr>
                      </a:lvl7pPr>
                      <a:lvl8pPr marR="0" algn="l" rtl="0">
                        <a:lnSpc>
                          <a:spcPct val="100000"/>
                        </a:lnSpc>
                        <a:spcBef>
                          <a:spcPts val="0"/>
                        </a:spcBef>
                        <a:spcAft>
                          <a:spcPts val="0"/>
                        </a:spcAft>
                        <a:buNone/>
                        <a:defRPr sz="1400" b="0" i="0" u="none" strike="noStrike" cap="none">
                          <a:solidFill>
                            <a:schemeClr val="tx1"/>
                          </a:solidFill>
                          <a:latin typeface="Calibri"/>
                          <a:sym typeface="Arial"/>
                        </a:defRPr>
                      </a:lvl8pPr>
                      <a:lvl9pPr marR="0" algn="l" rtl="0">
                        <a:lnSpc>
                          <a:spcPct val="100000"/>
                        </a:lnSpc>
                        <a:spcBef>
                          <a:spcPts val="0"/>
                        </a:spcBef>
                        <a:spcAft>
                          <a:spcPts val="0"/>
                        </a:spcAft>
                        <a:buNone/>
                        <a:defRPr sz="1400" b="0" i="0" u="none" strike="noStrike" cap="none">
                          <a:solidFill>
                            <a:schemeClr val="tx1"/>
                          </a:solidFill>
                          <a:latin typeface="Calibri"/>
                          <a:sym typeface="Arial"/>
                        </a:defRPr>
                      </a:lvl9pPr>
                    </a:lstStyle>
                    <a:p>
                      <a:pPr rtl="0" fontAlgn="b"/>
                      <a:r>
                        <a:rPr lang="en-US" sz="1200" b="0" i="0">
                          <a:effectLst/>
                          <a:latin typeface="Source Sans Pro Light" panose="020B0403030403020204" pitchFamily="34" charset="0"/>
                          <a:ea typeface="Source Sans Pro Light" panose="020B0403030403020204" pitchFamily="34" charset="0"/>
                          <a:cs typeface="Calibri" panose="020F0502020204030204" pitchFamily="34" charset="0"/>
                        </a:rPr>
                        <a:t>Associative analysis</a:t>
                      </a:r>
                    </a:p>
                  </a:txBody>
                  <a:tcPr marL="24813" marR="24813"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None/>
                        <a:defRPr sz="1400" b="0" i="0" u="none" strike="noStrike" cap="none">
                          <a:solidFill>
                            <a:schemeClr val="tx1"/>
                          </a:solidFill>
                          <a:latin typeface="Calibri"/>
                          <a:sym typeface="Arial"/>
                        </a:defRPr>
                      </a:lvl1pPr>
                      <a:lvl2pPr marR="0" algn="l" rtl="0">
                        <a:lnSpc>
                          <a:spcPct val="100000"/>
                        </a:lnSpc>
                        <a:spcBef>
                          <a:spcPts val="0"/>
                        </a:spcBef>
                        <a:spcAft>
                          <a:spcPts val="0"/>
                        </a:spcAft>
                        <a:buNone/>
                        <a:defRPr sz="1400" b="0" i="0" u="none" strike="noStrike" cap="none">
                          <a:solidFill>
                            <a:schemeClr val="tx1"/>
                          </a:solidFill>
                          <a:latin typeface="Calibri"/>
                          <a:sym typeface="Arial"/>
                        </a:defRPr>
                      </a:lvl2pPr>
                      <a:lvl3pPr marR="0" algn="l" rtl="0">
                        <a:lnSpc>
                          <a:spcPct val="100000"/>
                        </a:lnSpc>
                        <a:spcBef>
                          <a:spcPts val="0"/>
                        </a:spcBef>
                        <a:spcAft>
                          <a:spcPts val="0"/>
                        </a:spcAft>
                        <a:buNone/>
                        <a:defRPr sz="1400" b="0" i="0" u="none" strike="noStrike" cap="none">
                          <a:solidFill>
                            <a:schemeClr val="tx1"/>
                          </a:solidFill>
                          <a:latin typeface="Calibri"/>
                          <a:sym typeface="Arial"/>
                        </a:defRPr>
                      </a:lvl3pPr>
                      <a:lvl4pPr marR="0" algn="l" rtl="0">
                        <a:lnSpc>
                          <a:spcPct val="100000"/>
                        </a:lnSpc>
                        <a:spcBef>
                          <a:spcPts val="0"/>
                        </a:spcBef>
                        <a:spcAft>
                          <a:spcPts val="0"/>
                        </a:spcAft>
                        <a:buNone/>
                        <a:defRPr sz="1400" b="0" i="0" u="none" strike="noStrike" cap="none">
                          <a:solidFill>
                            <a:schemeClr val="tx1"/>
                          </a:solidFill>
                          <a:latin typeface="Calibri"/>
                          <a:sym typeface="Arial"/>
                        </a:defRPr>
                      </a:lvl4pPr>
                      <a:lvl5pPr marR="0" algn="l" rtl="0">
                        <a:lnSpc>
                          <a:spcPct val="100000"/>
                        </a:lnSpc>
                        <a:spcBef>
                          <a:spcPts val="0"/>
                        </a:spcBef>
                        <a:spcAft>
                          <a:spcPts val="0"/>
                        </a:spcAft>
                        <a:buNone/>
                        <a:defRPr sz="1400" b="0" i="0" u="none" strike="noStrike" cap="none">
                          <a:solidFill>
                            <a:schemeClr val="tx1"/>
                          </a:solidFill>
                          <a:latin typeface="Calibri"/>
                          <a:sym typeface="Arial"/>
                        </a:defRPr>
                      </a:lvl5pPr>
                      <a:lvl6pPr marR="0" algn="l" rtl="0">
                        <a:lnSpc>
                          <a:spcPct val="100000"/>
                        </a:lnSpc>
                        <a:spcBef>
                          <a:spcPts val="0"/>
                        </a:spcBef>
                        <a:spcAft>
                          <a:spcPts val="0"/>
                        </a:spcAft>
                        <a:buNone/>
                        <a:defRPr sz="1400" b="0" i="0" u="none" strike="noStrike" cap="none">
                          <a:solidFill>
                            <a:schemeClr val="tx1"/>
                          </a:solidFill>
                          <a:latin typeface="Calibri"/>
                          <a:sym typeface="Arial"/>
                        </a:defRPr>
                      </a:lvl6pPr>
                      <a:lvl7pPr marR="0" algn="l" rtl="0">
                        <a:lnSpc>
                          <a:spcPct val="100000"/>
                        </a:lnSpc>
                        <a:spcBef>
                          <a:spcPts val="0"/>
                        </a:spcBef>
                        <a:spcAft>
                          <a:spcPts val="0"/>
                        </a:spcAft>
                        <a:buNone/>
                        <a:defRPr sz="1400" b="0" i="0" u="none" strike="noStrike" cap="none">
                          <a:solidFill>
                            <a:schemeClr val="tx1"/>
                          </a:solidFill>
                          <a:latin typeface="Calibri"/>
                          <a:sym typeface="Arial"/>
                        </a:defRPr>
                      </a:lvl7pPr>
                      <a:lvl8pPr marR="0" algn="l" rtl="0">
                        <a:lnSpc>
                          <a:spcPct val="100000"/>
                        </a:lnSpc>
                        <a:spcBef>
                          <a:spcPts val="0"/>
                        </a:spcBef>
                        <a:spcAft>
                          <a:spcPts val="0"/>
                        </a:spcAft>
                        <a:buNone/>
                        <a:defRPr sz="1400" b="0" i="0" u="none" strike="noStrike" cap="none">
                          <a:solidFill>
                            <a:schemeClr val="tx1"/>
                          </a:solidFill>
                          <a:latin typeface="Calibri"/>
                          <a:sym typeface="Arial"/>
                        </a:defRPr>
                      </a:lvl8pPr>
                      <a:lvl9pPr marR="0" algn="l" rtl="0">
                        <a:lnSpc>
                          <a:spcPct val="100000"/>
                        </a:lnSpc>
                        <a:spcBef>
                          <a:spcPts val="0"/>
                        </a:spcBef>
                        <a:spcAft>
                          <a:spcPts val="0"/>
                        </a:spcAft>
                        <a:buNone/>
                        <a:defRPr sz="1400" b="0" i="0" u="none" strike="noStrike" cap="none">
                          <a:solidFill>
                            <a:schemeClr val="tx1"/>
                          </a:solidFill>
                          <a:latin typeface="Calibri"/>
                          <a:sym typeface="Arial"/>
                        </a:defRPr>
                      </a:lvl9pPr>
                    </a:lstStyle>
                    <a:p>
                      <a:pPr algn="ctr" rtl="0" fontAlgn="b"/>
                      <a:r>
                        <a:rPr lang="en-US" sz="1200" b="0" i="0" dirty="0">
                          <a:effectLst/>
                          <a:latin typeface="Source Sans Pro Light" panose="020B0403030403020204" pitchFamily="34" charset="0"/>
                          <a:ea typeface="Source Sans Pro Light" panose="020B0403030403020204" pitchFamily="34" charset="0"/>
                          <a:cs typeface="Calibri" panose="020F0502020204030204" pitchFamily="34" charset="0"/>
                        </a:rPr>
                        <a:t>100</a:t>
                      </a:r>
                    </a:p>
                  </a:txBody>
                  <a:tcPr marL="24813" marR="24813"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029667509"/>
                  </a:ext>
                </a:extLst>
              </a:tr>
              <a:tr h="199511">
                <a:tc>
                  <a:txBody>
                    <a:bodyPr/>
                    <a:lstStyle>
                      <a:lvl1pPr marR="0" algn="l" rtl="0">
                        <a:lnSpc>
                          <a:spcPct val="100000"/>
                        </a:lnSpc>
                        <a:spcBef>
                          <a:spcPts val="0"/>
                        </a:spcBef>
                        <a:spcAft>
                          <a:spcPts val="0"/>
                        </a:spcAft>
                        <a:buNone/>
                        <a:defRPr sz="1400" b="0" i="0" u="none" strike="noStrike" cap="none">
                          <a:solidFill>
                            <a:schemeClr val="tx1"/>
                          </a:solidFill>
                          <a:latin typeface="Calibri"/>
                          <a:sym typeface="Arial"/>
                        </a:defRPr>
                      </a:lvl1pPr>
                      <a:lvl2pPr marR="0" algn="l" rtl="0">
                        <a:lnSpc>
                          <a:spcPct val="100000"/>
                        </a:lnSpc>
                        <a:spcBef>
                          <a:spcPts val="0"/>
                        </a:spcBef>
                        <a:spcAft>
                          <a:spcPts val="0"/>
                        </a:spcAft>
                        <a:buNone/>
                        <a:defRPr sz="1400" b="0" i="0" u="none" strike="noStrike" cap="none">
                          <a:solidFill>
                            <a:schemeClr val="tx1"/>
                          </a:solidFill>
                          <a:latin typeface="Calibri"/>
                          <a:sym typeface="Arial"/>
                        </a:defRPr>
                      </a:lvl2pPr>
                      <a:lvl3pPr marR="0" algn="l" rtl="0">
                        <a:lnSpc>
                          <a:spcPct val="100000"/>
                        </a:lnSpc>
                        <a:spcBef>
                          <a:spcPts val="0"/>
                        </a:spcBef>
                        <a:spcAft>
                          <a:spcPts val="0"/>
                        </a:spcAft>
                        <a:buNone/>
                        <a:defRPr sz="1400" b="0" i="0" u="none" strike="noStrike" cap="none">
                          <a:solidFill>
                            <a:schemeClr val="tx1"/>
                          </a:solidFill>
                          <a:latin typeface="Calibri"/>
                          <a:sym typeface="Arial"/>
                        </a:defRPr>
                      </a:lvl3pPr>
                      <a:lvl4pPr marR="0" algn="l" rtl="0">
                        <a:lnSpc>
                          <a:spcPct val="100000"/>
                        </a:lnSpc>
                        <a:spcBef>
                          <a:spcPts val="0"/>
                        </a:spcBef>
                        <a:spcAft>
                          <a:spcPts val="0"/>
                        </a:spcAft>
                        <a:buNone/>
                        <a:defRPr sz="1400" b="0" i="0" u="none" strike="noStrike" cap="none">
                          <a:solidFill>
                            <a:schemeClr val="tx1"/>
                          </a:solidFill>
                          <a:latin typeface="Calibri"/>
                          <a:sym typeface="Arial"/>
                        </a:defRPr>
                      </a:lvl4pPr>
                      <a:lvl5pPr marR="0" algn="l" rtl="0">
                        <a:lnSpc>
                          <a:spcPct val="100000"/>
                        </a:lnSpc>
                        <a:spcBef>
                          <a:spcPts val="0"/>
                        </a:spcBef>
                        <a:spcAft>
                          <a:spcPts val="0"/>
                        </a:spcAft>
                        <a:buNone/>
                        <a:defRPr sz="1400" b="0" i="0" u="none" strike="noStrike" cap="none">
                          <a:solidFill>
                            <a:schemeClr val="tx1"/>
                          </a:solidFill>
                          <a:latin typeface="Calibri"/>
                          <a:sym typeface="Arial"/>
                        </a:defRPr>
                      </a:lvl5pPr>
                      <a:lvl6pPr marR="0" algn="l" rtl="0">
                        <a:lnSpc>
                          <a:spcPct val="100000"/>
                        </a:lnSpc>
                        <a:spcBef>
                          <a:spcPts val="0"/>
                        </a:spcBef>
                        <a:spcAft>
                          <a:spcPts val="0"/>
                        </a:spcAft>
                        <a:buNone/>
                        <a:defRPr sz="1400" b="0" i="0" u="none" strike="noStrike" cap="none">
                          <a:solidFill>
                            <a:schemeClr val="tx1"/>
                          </a:solidFill>
                          <a:latin typeface="Calibri"/>
                          <a:sym typeface="Arial"/>
                        </a:defRPr>
                      </a:lvl6pPr>
                      <a:lvl7pPr marR="0" algn="l" rtl="0">
                        <a:lnSpc>
                          <a:spcPct val="100000"/>
                        </a:lnSpc>
                        <a:spcBef>
                          <a:spcPts val="0"/>
                        </a:spcBef>
                        <a:spcAft>
                          <a:spcPts val="0"/>
                        </a:spcAft>
                        <a:buNone/>
                        <a:defRPr sz="1400" b="0" i="0" u="none" strike="noStrike" cap="none">
                          <a:solidFill>
                            <a:schemeClr val="tx1"/>
                          </a:solidFill>
                          <a:latin typeface="Calibri"/>
                          <a:sym typeface="Arial"/>
                        </a:defRPr>
                      </a:lvl7pPr>
                      <a:lvl8pPr marR="0" algn="l" rtl="0">
                        <a:lnSpc>
                          <a:spcPct val="100000"/>
                        </a:lnSpc>
                        <a:spcBef>
                          <a:spcPts val="0"/>
                        </a:spcBef>
                        <a:spcAft>
                          <a:spcPts val="0"/>
                        </a:spcAft>
                        <a:buNone/>
                        <a:defRPr sz="1400" b="0" i="0" u="none" strike="noStrike" cap="none">
                          <a:solidFill>
                            <a:schemeClr val="tx1"/>
                          </a:solidFill>
                          <a:latin typeface="Calibri"/>
                          <a:sym typeface="Arial"/>
                        </a:defRPr>
                      </a:lvl8pPr>
                      <a:lvl9pPr marR="0" algn="l" rtl="0">
                        <a:lnSpc>
                          <a:spcPct val="100000"/>
                        </a:lnSpc>
                        <a:spcBef>
                          <a:spcPts val="0"/>
                        </a:spcBef>
                        <a:spcAft>
                          <a:spcPts val="0"/>
                        </a:spcAft>
                        <a:buNone/>
                        <a:defRPr sz="1400" b="0" i="0" u="none" strike="noStrike" cap="none">
                          <a:solidFill>
                            <a:schemeClr val="tx1"/>
                          </a:solidFill>
                          <a:latin typeface="Calibri"/>
                          <a:sym typeface="Arial"/>
                        </a:defRPr>
                      </a:lvl9pPr>
                    </a:lstStyle>
                    <a:p>
                      <a:pPr rtl="0" fontAlgn="b"/>
                      <a:r>
                        <a:rPr lang="en-US" sz="1200" b="0" i="0">
                          <a:effectLst/>
                          <a:latin typeface="Source Sans Pro Light" panose="020B0403030403020204" pitchFamily="34" charset="0"/>
                          <a:ea typeface="Source Sans Pro Light" panose="020B0403030403020204" pitchFamily="34" charset="0"/>
                          <a:cs typeface="Calibri" panose="020F0502020204030204" pitchFamily="34" charset="0"/>
                        </a:rPr>
                        <a:t>HW6</a:t>
                      </a:r>
                    </a:p>
                  </a:txBody>
                  <a:tcPr marL="24813" marR="24813"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None/>
                        <a:defRPr sz="1400" b="0" i="0" u="none" strike="noStrike" cap="none">
                          <a:solidFill>
                            <a:schemeClr val="tx1"/>
                          </a:solidFill>
                          <a:latin typeface="Calibri"/>
                          <a:sym typeface="Arial"/>
                        </a:defRPr>
                      </a:lvl1pPr>
                      <a:lvl2pPr marR="0" algn="l" rtl="0">
                        <a:lnSpc>
                          <a:spcPct val="100000"/>
                        </a:lnSpc>
                        <a:spcBef>
                          <a:spcPts val="0"/>
                        </a:spcBef>
                        <a:spcAft>
                          <a:spcPts val="0"/>
                        </a:spcAft>
                        <a:buNone/>
                        <a:defRPr sz="1400" b="0" i="0" u="none" strike="noStrike" cap="none">
                          <a:solidFill>
                            <a:schemeClr val="tx1"/>
                          </a:solidFill>
                          <a:latin typeface="Calibri"/>
                          <a:sym typeface="Arial"/>
                        </a:defRPr>
                      </a:lvl2pPr>
                      <a:lvl3pPr marR="0" algn="l" rtl="0">
                        <a:lnSpc>
                          <a:spcPct val="100000"/>
                        </a:lnSpc>
                        <a:spcBef>
                          <a:spcPts val="0"/>
                        </a:spcBef>
                        <a:spcAft>
                          <a:spcPts val="0"/>
                        </a:spcAft>
                        <a:buNone/>
                        <a:defRPr sz="1400" b="0" i="0" u="none" strike="noStrike" cap="none">
                          <a:solidFill>
                            <a:schemeClr val="tx1"/>
                          </a:solidFill>
                          <a:latin typeface="Calibri"/>
                          <a:sym typeface="Arial"/>
                        </a:defRPr>
                      </a:lvl3pPr>
                      <a:lvl4pPr marR="0" algn="l" rtl="0">
                        <a:lnSpc>
                          <a:spcPct val="100000"/>
                        </a:lnSpc>
                        <a:spcBef>
                          <a:spcPts val="0"/>
                        </a:spcBef>
                        <a:spcAft>
                          <a:spcPts val="0"/>
                        </a:spcAft>
                        <a:buNone/>
                        <a:defRPr sz="1400" b="0" i="0" u="none" strike="noStrike" cap="none">
                          <a:solidFill>
                            <a:schemeClr val="tx1"/>
                          </a:solidFill>
                          <a:latin typeface="Calibri"/>
                          <a:sym typeface="Arial"/>
                        </a:defRPr>
                      </a:lvl4pPr>
                      <a:lvl5pPr marR="0" algn="l" rtl="0">
                        <a:lnSpc>
                          <a:spcPct val="100000"/>
                        </a:lnSpc>
                        <a:spcBef>
                          <a:spcPts val="0"/>
                        </a:spcBef>
                        <a:spcAft>
                          <a:spcPts val="0"/>
                        </a:spcAft>
                        <a:buNone/>
                        <a:defRPr sz="1400" b="0" i="0" u="none" strike="noStrike" cap="none">
                          <a:solidFill>
                            <a:schemeClr val="tx1"/>
                          </a:solidFill>
                          <a:latin typeface="Calibri"/>
                          <a:sym typeface="Arial"/>
                        </a:defRPr>
                      </a:lvl5pPr>
                      <a:lvl6pPr marR="0" algn="l" rtl="0">
                        <a:lnSpc>
                          <a:spcPct val="100000"/>
                        </a:lnSpc>
                        <a:spcBef>
                          <a:spcPts val="0"/>
                        </a:spcBef>
                        <a:spcAft>
                          <a:spcPts val="0"/>
                        </a:spcAft>
                        <a:buNone/>
                        <a:defRPr sz="1400" b="0" i="0" u="none" strike="noStrike" cap="none">
                          <a:solidFill>
                            <a:schemeClr val="tx1"/>
                          </a:solidFill>
                          <a:latin typeface="Calibri"/>
                          <a:sym typeface="Arial"/>
                        </a:defRPr>
                      </a:lvl6pPr>
                      <a:lvl7pPr marR="0" algn="l" rtl="0">
                        <a:lnSpc>
                          <a:spcPct val="100000"/>
                        </a:lnSpc>
                        <a:spcBef>
                          <a:spcPts val="0"/>
                        </a:spcBef>
                        <a:spcAft>
                          <a:spcPts val="0"/>
                        </a:spcAft>
                        <a:buNone/>
                        <a:defRPr sz="1400" b="0" i="0" u="none" strike="noStrike" cap="none">
                          <a:solidFill>
                            <a:schemeClr val="tx1"/>
                          </a:solidFill>
                          <a:latin typeface="Calibri"/>
                          <a:sym typeface="Arial"/>
                        </a:defRPr>
                      </a:lvl7pPr>
                      <a:lvl8pPr marR="0" algn="l" rtl="0">
                        <a:lnSpc>
                          <a:spcPct val="100000"/>
                        </a:lnSpc>
                        <a:spcBef>
                          <a:spcPts val="0"/>
                        </a:spcBef>
                        <a:spcAft>
                          <a:spcPts val="0"/>
                        </a:spcAft>
                        <a:buNone/>
                        <a:defRPr sz="1400" b="0" i="0" u="none" strike="noStrike" cap="none">
                          <a:solidFill>
                            <a:schemeClr val="tx1"/>
                          </a:solidFill>
                          <a:latin typeface="Calibri"/>
                          <a:sym typeface="Arial"/>
                        </a:defRPr>
                      </a:lvl8pPr>
                      <a:lvl9pPr marR="0" algn="l" rtl="0">
                        <a:lnSpc>
                          <a:spcPct val="100000"/>
                        </a:lnSpc>
                        <a:spcBef>
                          <a:spcPts val="0"/>
                        </a:spcBef>
                        <a:spcAft>
                          <a:spcPts val="0"/>
                        </a:spcAft>
                        <a:buNone/>
                        <a:defRPr sz="1400" b="0" i="0" u="none" strike="noStrike" cap="none">
                          <a:solidFill>
                            <a:schemeClr val="tx1"/>
                          </a:solidFill>
                          <a:latin typeface="Calibri"/>
                          <a:sym typeface="Arial"/>
                        </a:defRPr>
                      </a:lvl9pPr>
                    </a:lstStyle>
                    <a:p>
                      <a:pPr rtl="0" fontAlgn="b"/>
                      <a:r>
                        <a:rPr lang="en-US" sz="1200" b="0" i="0">
                          <a:effectLst/>
                          <a:latin typeface="Source Sans Pro Light" panose="020B0403030403020204" pitchFamily="34" charset="0"/>
                          <a:ea typeface="Source Sans Pro Light" panose="020B0403030403020204" pitchFamily="34" charset="0"/>
                          <a:cs typeface="Calibri" panose="020F0502020204030204" pitchFamily="34" charset="0"/>
                        </a:rPr>
                        <a:t>Predictive and causal analyses</a:t>
                      </a:r>
                    </a:p>
                  </a:txBody>
                  <a:tcPr marL="24813" marR="24813"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None/>
                        <a:defRPr sz="1400" b="0" i="0" u="none" strike="noStrike" cap="none">
                          <a:solidFill>
                            <a:schemeClr val="tx1"/>
                          </a:solidFill>
                          <a:latin typeface="Calibri"/>
                          <a:sym typeface="Arial"/>
                        </a:defRPr>
                      </a:lvl1pPr>
                      <a:lvl2pPr marR="0" algn="l" rtl="0">
                        <a:lnSpc>
                          <a:spcPct val="100000"/>
                        </a:lnSpc>
                        <a:spcBef>
                          <a:spcPts val="0"/>
                        </a:spcBef>
                        <a:spcAft>
                          <a:spcPts val="0"/>
                        </a:spcAft>
                        <a:buNone/>
                        <a:defRPr sz="1400" b="0" i="0" u="none" strike="noStrike" cap="none">
                          <a:solidFill>
                            <a:schemeClr val="tx1"/>
                          </a:solidFill>
                          <a:latin typeface="Calibri"/>
                          <a:sym typeface="Arial"/>
                        </a:defRPr>
                      </a:lvl2pPr>
                      <a:lvl3pPr marR="0" algn="l" rtl="0">
                        <a:lnSpc>
                          <a:spcPct val="100000"/>
                        </a:lnSpc>
                        <a:spcBef>
                          <a:spcPts val="0"/>
                        </a:spcBef>
                        <a:spcAft>
                          <a:spcPts val="0"/>
                        </a:spcAft>
                        <a:buNone/>
                        <a:defRPr sz="1400" b="0" i="0" u="none" strike="noStrike" cap="none">
                          <a:solidFill>
                            <a:schemeClr val="tx1"/>
                          </a:solidFill>
                          <a:latin typeface="Calibri"/>
                          <a:sym typeface="Arial"/>
                        </a:defRPr>
                      </a:lvl3pPr>
                      <a:lvl4pPr marR="0" algn="l" rtl="0">
                        <a:lnSpc>
                          <a:spcPct val="100000"/>
                        </a:lnSpc>
                        <a:spcBef>
                          <a:spcPts val="0"/>
                        </a:spcBef>
                        <a:spcAft>
                          <a:spcPts val="0"/>
                        </a:spcAft>
                        <a:buNone/>
                        <a:defRPr sz="1400" b="0" i="0" u="none" strike="noStrike" cap="none">
                          <a:solidFill>
                            <a:schemeClr val="tx1"/>
                          </a:solidFill>
                          <a:latin typeface="Calibri"/>
                          <a:sym typeface="Arial"/>
                        </a:defRPr>
                      </a:lvl4pPr>
                      <a:lvl5pPr marR="0" algn="l" rtl="0">
                        <a:lnSpc>
                          <a:spcPct val="100000"/>
                        </a:lnSpc>
                        <a:spcBef>
                          <a:spcPts val="0"/>
                        </a:spcBef>
                        <a:spcAft>
                          <a:spcPts val="0"/>
                        </a:spcAft>
                        <a:buNone/>
                        <a:defRPr sz="1400" b="0" i="0" u="none" strike="noStrike" cap="none">
                          <a:solidFill>
                            <a:schemeClr val="tx1"/>
                          </a:solidFill>
                          <a:latin typeface="Calibri"/>
                          <a:sym typeface="Arial"/>
                        </a:defRPr>
                      </a:lvl5pPr>
                      <a:lvl6pPr marR="0" algn="l" rtl="0">
                        <a:lnSpc>
                          <a:spcPct val="100000"/>
                        </a:lnSpc>
                        <a:spcBef>
                          <a:spcPts val="0"/>
                        </a:spcBef>
                        <a:spcAft>
                          <a:spcPts val="0"/>
                        </a:spcAft>
                        <a:buNone/>
                        <a:defRPr sz="1400" b="0" i="0" u="none" strike="noStrike" cap="none">
                          <a:solidFill>
                            <a:schemeClr val="tx1"/>
                          </a:solidFill>
                          <a:latin typeface="Calibri"/>
                          <a:sym typeface="Arial"/>
                        </a:defRPr>
                      </a:lvl6pPr>
                      <a:lvl7pPr marR="0" algn="l" rtl="0">
                        <a:lnSpc>
                          <a:spcPct val="100000"/>
                        </a:lnSpc>
                        <a:spcBef>
                          <a:spcPts val="0"/>
                        </a:spcBef>
                        <a:spcAft>
                          <a:spcPts val="0"/>
                        </a:spcAft>
                        <a:buNone/>
                        <a:defRPr sz="1400" b="0" i="0" u="none" strike="noStrike" cap="none">
                          <a:solidFill>
                            <a:schemeClr val="tx1"/>
                          </a:solidFill>
                          <a:latin typeface="Calibri"/>
                          <a:sym typeface="Arial"/>
                        </a:defRPr>
                      </a:lvl7pPr>
                      <a:lvl8pPr marR="0" algn="l" rtl="0">
                        <a:lnSpc>
                          <a:spcPct val="100000"/>
                        </a:lnSpc>
                        <a:spcBef>
                          <a:spcPts val="0"/>
                        </a:spcBef>
                        <a:spcAft>
                          <a:spcPts val="0"/>
                        </a:spcAft>
                        <a:buNone/>
                        <a:defRPr sz="1400" b="0" i="0" u="none" strike="noStrike" cap="none">
                          <a:solidFill>
                            <a:schemeClr val="tx1"/>
                          </a:solidFill>
                          <a:latin typeface="Calibri"/>
                          <a:sym typeface="Arial"/>
                        </a:defRPr>
                      </a:lvl8pPr>
                      <a:lvl9pPr marR="0" algn="l" rtl="0">
                        <a:lnSpc>
                          <a:spcPct val="100000"/>
                        </a:lnSpc>
                        <a:spcBef>
                          <a:spcPts val="0"/>
                        </a:spcBef>
                        <a:spcAft>
                          <a:spcPts val="0"/>
                        </a:spcAft>
                        <a:buNone/>
                        <a:defRPr sz="1400" b="0" i="0" u="none" strike="noStrike" cap="none">
                          <a:solidFill>
                            <a:schemeClr val="tx1"/>
                          </a:solidFill>
                          <a:latin typeface="Calibri"/>
                          <a:sym typeface="Arial"/>
                        </a:defRPr>
                      </a:lvl9pPr>
                    </a:lstStyle>
                    <a:p>
                      <a:pPr algn="ctr" rtl="0" fontAlgn="b"/>
                      <a:r>
                        <a:rPr lang="en-US" sz="1200" b="0" i="0" dirty="0">
                          <a:effectLst/>
                          <a:latin typeface="Source Sans Pro Light" panose="020B0403030403020204" pitchFamily="34" charset="0"/>
                          <a:ea typeface="Source Sans Pro Light" panose="020B0403030403020204" pitchFamily="34" charset="0"/>
                          <a:cs typeface="Calibri" panose="020F0502020204030204" pitchFamily="34" charset="0"/>
                        </a:rPr>
                        <a:t>100</a:t>
                      </a:r>
                    </a:p>
                  </a:txBody>
                  <a:tcPr marL="24813" marR="24813"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81158733"/>
                  </a:ext>
                </a:extLst>
              </a:tr>
              <a:tr h="199511">
                <a:tc>
                  <a:txBody>
                    <a:bodyPr/>
                    <a:lstStyle>
                      <a:lvl1pPr marR="0" algn="l" rtl="0">
                        <a:lnSpc>
                          <a:spcPct val="100000"/>
                        </a:lnSpc>
                        <a:spcBef>
                          <a:spcPts val="0"/>
                        </a:spcBef>
                        <a:spcAft>
                          <a:spcPts val="0"/>
                        </a:spcAft>
                        <a:buNone/>
                        <a:defRPr sz="1400" b="0" i="0" u="none" strike="noStrike" cap="none">
                          <a:solidFill>
                            <a:schemeClr val="tx1"/>
                          </a:solidFill>
                          <a:latin typeface="Calibri"/>
                          <a:sym typeface="Arial"/>
                        </a:defRPr>
                      </a:lvl1pPr>
                      <a:lvl2pPr marR="0" algn="l" rtl="0">
                        <a:lnSpc>
                          <a:spcPct val="100000"/>
                        </a:lnSpc>
                        <a:spcBef>
                          <a:spcPts val="0"/>
                        </a:spcBef>
                        <a:spcAft>
                          <a:spcPts val="0"/>
                        </a:spcAft>
                        <a:buNone/>
                        <a:defRPr sz="1400" b="0" i="0" u="none" strike="noStrike" cap="none">
                          <a:solidFill>
                            <a:schemeClr val="tx1"/>
                          </a:solidFill>
                          <a:latin typeface="Calibri"/>
                          <a:sym typeface="Arial"/>
                        </a:defRPr>
                      </a:lvl2pPr>
                      <a:lvl3pPr marR="0" algn="l" rtl="0">
                        <a:lnSpc>
                          <a:spcPct val="100000"/>
                        </a:lnSpc>
                        <a:spcBef>
                          <a:spcPts val="0"/>
                        </a:spcBef>
                        <a:spcAft>
                          <a:spcPts val="0"/>
                        </a:spcAft>
                        <a:buNone/>
                        <a:defRPr sz="1400" b="0" i="0" u="none" strike="noStrike" cap="none">
                          <a:solidFill>
                            <a:schemeClr val="tx1"/>
                          </a:solidFill>
                          <a:latin typeface="Calibri"/>
                          <a:sym typeface="Arial"/>
                        </a:defRPr>
                      </a:lvl3pPr>
                      <a:lvl4pPr marR="0" algn="l" rtl="0">
                        <a:lnSpc>
                          <a:spcPct val="100000"/>
                        </a:lnSpc>
                        <a:spcBef>
                          <a:spcPts val="0"/>
                        </a:spcBef>
                        <a:spcAft>
                          <a:spcPts val="0"/>
                        </a:spcAft>
                        <a:buNone/>
                        <a:defRPr sz="1400" b="0" i="0" u="none" strike="noStrike" cap="none">
                          <a:solidFill>
                            <a:schemeClr val="tx1"/>
                          </a:solidFill>
                          <a:latin typeface="Calibri"/>
                          <a:sym typeface="Arial"/>
                        </a:defRPr>
                      </a:lvl4pPr>
                      <a:lvl5pPr marR="0" algn="l" rtl="0">
                        <a:lnSpc>
                          <a:spcPct val="100000"/>
                        </a:lnSpc>
                        <a:spcBef>
                          <a:spcPts val="0"/>
                        </a:spcBef>
                        <a:spcAft>
                          <a:spcPts val="0"/>
                        </a:spcAft>
                        <a:buNone/>
                        <a:defRPr sz="1400" b="0" i="0" u="none" strike="noStrike" cap="none">
                          <a:solidFill>
                            <a:schemeClr val="tx1"/>
                          </a:solidFill>
                          <a:latin typeface="Calibri"/>
                          <a:sym typeface="Arial"/>
                        </a:defRPr>
                      </a:lvl5pPr>
                      <a:lvl6pPr marR="0" algn="l" rtl="0">
                        <a:lnSpc>
                          <a:spcPct val="100000"/>
                        </a:lnSpc>
                        <a:spcBef>
                          <a:spcPts val="0"/>
                        </a:spcBef>
                        <a:spcAft>
                          <a:spcPts val="0"/>
                        </a:spcAft>
                        <a:buNone/>
                        <a:defRPr sz="1400" b="0" i="0" u="none" strike="noStrike" cap="none">
                          <a:solidFill>
                            <a:schemeClr val="tx1"/>
                          </a:solidFill>
                          <a:latin typeface="Calibri"/>
                          <a:sym typeface="Arial"/>
                        </a:defRPr>
                      </a:lvl6pPr>
                      <a:lvl7pPr marR="0" algn="l" rtl="0">
                        <a:lnSpc>
                          <a:spcPct val="100000"/>
                        </a:lnSpc>
                        <a:spcBef>
                          <a:spcPts val="0"/>
                        </a:spcBef>
                        <a:spcAft>
                          <a:spcPts val="0"/>
                        </a:spcAft>
                        <a:buNone/>
                        <a:defRPr sz="1400" b="0" i="0" u="none" strike="noStrike" cap="none">
                          <a:solidFill>
                            <a:schemeClr val="tx1"/>
                          </a:solidFill>
                          <a:latin typeface="Calibri"/>
                          <a:sym typeface="Arial"/>
                        </a:defRPr>
                      </a:lvl7pPr>
                      <a:lvl8pPr marR="0" algn="l" rtl="0">
                        <a:lnSpc>
                          <a:spcPct val="100000"/>
                        </a:lnSpc>
                        <a:spcBef>
                          <a:spcPts val="0"/>
                        </a:spcBef>
                        <a:spcAft>
                          <a:spcPts val="0"/>
                        </a:spcAft>
                        <a:buNone/>
                        <a:defRPr sz="1400" b="0" i="0" u="none" strike="noStrike" cap="none">
                          <a:solidFill>
                            <a:schemeClr val="tx1"/>
                          </a:solidFill>
                          <a:latin typeface="Calibri"/>
                          <a:sym typeface="Arial"/>
                        </a:defRPr>
                      </a:lvl8pPr>
                      <a:lvl9pPr marR="0" algn="l" rtl="0">
                        <a:lnSpc>
                          <a:spcPct val="100000"/>
                        </a:lnSpc>
                        <a:spcBef>
                          <a:spcPts val="0"/>
                        </a:spcBef>
                        <a:spcAft>
                          <a:spcPts val="0"/>
                        </a:spcAft>
                        <a:buNone/>
                        <a:defRPr sz="1400" b="0" i="0" u="none" strike="noStrike" cap="none">
                          <a:solidFill>
                            <a:schemeClr val="tx1"/>
                          </a:solidFill>
                          <a:latin typeface="Calibri"/>
                          <a:sym typeface="Arial"/>
                        </a:defRPr>
                      </a:lvl9pPr>
                    </a:lstStyle>
                    <a:p>
                      <a:pPr rtl="0" fontAlgn="b"/>
                      <a:endParaRPr lang="en-US" sz="1200" b="0" i="0" dirty="0">
                        <a:effectLst/>
                        <a:latin typeface="Source Sans Pro Light" panose="020B0403030403020204" pitchFamily="34" charset="0"/>
                        <a:ea typeface="Source Sans Pro Light" panose="020B0403030403020204" pitchFamily="34" charset="0"/>
                        <a:cs typeface="Calibri" panose="020F0502020204030204" pitchFamily="34" charset="0"/>
                      </a:endParaRPr>
                    </a:p>
                  </a:txBody>
                  <a:tcPr marL="24813" marR="24813"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R="0" algn="l" rtl="0">
                        <a:lnSpc>
                          <a:spcPct val="100000"/>
                        </a:lnSpc>
                        <a:spcBef>
                          <a:spcPts val="0"/>
                        </a:spcBef>
                        <a:spcAft>
                          <a:spcPts val="0"/>
                        </a:spcAft>
                        <a:buNone/>
                        <a:defRPr sz="1400" b="0" i="0" u="none" strike="noStrike" cap="none">
                          <a:solidFill>
                            <a:schemeClr val="tx1"/>
                          </a:solidFill>
                          <a:latin typeface="Calibri"/>
                          <a:sym typeface="Arial"/>
                        </a:defRPr>
                      </a:lvl1pPr>
                      <a:lvl2pPr marR="0" algn="l" rtl="0">
                        <a:lnSpc>
                          <a:spcPct val="100000"/>
                        </a:lnSpc>
                        <a:spcBef>
                          <a:spcPts val="0"/>
                        </a:spcBef>
                        <a:spcAft>
                          <a:spcPts val="0"/>
                        </a:spcAft>
                        <a:buNone/>
                        <a:defRPr sz="1400" b="0" i="0" u="none" strike="noStrike" cap="none">
                          <a:solidFill>
                            <a:schemeClr val="tx1"/>
                          </a:solidFill>
                          <a:latin typeface="Calibri"/>
                          <a:sym typeface="Arial"/>
                        </a:defRPr>
                      </a:lvl2pPr>
                      <a:lvl3pPr marR="0" algn="l" rtl="0">
                        <a:lnSpc>
                          <a:spcPct val="100000"/>
                        </a:lnSpc>
                        <a:spcBef>
                          <a:spcPts val="0"/>
                        </a:spcBef>
                        <a:spcAft>
                          <a:spcPts val="0"/>
                        </a:spcAft>
                        <a:buNone/>
                        <a:defRPr sz="1400" b="0" i="0" u="none" strike="noStrike" cap="none">
                          <a:solidFill>
                            <a:schemeClr val="tx1"/>
                          </a:solidFill>
                          <a:latin typeface="Calibri"/>
                          <a:sym typeface="Arial"/>
                        </a:defRPr>
                      </a:lvl3pPr>
                      <a:lvl4pPr marR="0" algn="l" rtl="0">
                        <a:lnSpc>
                          <a:spcPct val="100000"/>
                        </a:lnSpc>
                        <a:spcBef>
                          <a:spcPts val="0"/>
                        </a:spcBef>
                        <a:spcAft>
                          <a:spcPts val="0"/>
                        </a:spcAft>
                        <a:buNone/>
                        <a:defRPr sz="1400" b="0" i="0" u="none" strike="noStrike" cap="none">
                          <a:solidFill>
                            <a:schemeClr val="tx1"/>
                          </a:solidFill>
                          <a:latin typeface="Calibri"/>
                          <a:sym typeface="Arial"/>
                        </a:defRPr>
                      </a:lvl4pPr>
                      <a:lvl5pPr marR="0" algn="l" rtl="0">
                        <a:lnSpc>
                          <a:spcPct val="100000"/>
                        </a:lnSpc>
                        <a:spcBef>
                          <a:spcPts val="0"/>
                        </a:spcBef>
                        <a:spcAft>
                          <a:spcPts val="0"/>
                        </a:spcAft>
                        <a:buNone/>
                        <a:defRPr sz="1400" b="0" i="0" u="none" strike="noStrike" cap="none">
                          <a:solidFill>
                            <a:schemeClr val="tx1"/>
                          </a:solidFill>
                          <a:latin typeface="Calibri"/>
                          <a:sym typeface="Arial"/>
                        </a:defRPr>
                      </a:lvl5pPr>
                      <a:lvl6pPr marR="0" algn="l" rtl="0">
                        <a:lnSpc>
                          <a:spcPct val="100000"/>
                        </a:lnSpc>
                        <a:spcBef>
                          <a:spcPts val="0"/>
                        </a:spcBef>
                        <a:spcAft>
                          <a:spcPts val="0"/>
                        </a:spcAft>
                        <a:buNone/>
                        <a:defRPr sz="1400" b="0" i="0" u="none" strike="noStrike" cap="none">
                          <a:solidFill>
                            <a:schemeClr val="tx1"/>
                          </a:solidFill>
                          <a:latin typeface="Calibri"/>
                          <a:sym typeface="Arial"/>
                        </a:defRPr>
                      </a:lvl6pPr>
                      <a:lvl7pPr marR="0" algn="l" rtl="0">
                        <a:lnSpc>
                          <a:spcPct val="100000"/>
                        </a:lnSpc>
                        <a:spcBef>
                          <a:spcPts val="0"/>
                        </a:spcBef>
                        <a:spcAft>
                          <a:spcPts val="0"/>
                        </a:spcAft>
                        <a:buNone/>
                        <a:defRPr sz="1400" b="0" i="0" u="none" strike="noStrike" cap="none">
                          <a:solidFill>
                            <a:schemeClr val="tx1"/>
                          </a:solidFill>
                          <a:latin typeface="Calibri"/>
                          <a:sym typeface="Arial"/>
                        </a:defRPr>
                      </a:lvl7pPr>
                      <a:lvl8pPr marR="0" algn="l" rtl="0">
                        <a:lnSpc>
                          <a:spcPct val="100000"/>
                        </a:lnSpc>
                        <a:spcBef>
                          <a:spcPts val="0"/>
                        </a:spcBef>
                        <a:spcAft>
                          <a:spcPts val="0"/>
                        </a:spcAft>
                        <a:buNone/>
                        <a:defRPr sz="1400" b="0" i="0" u="none" strike="noStrike" cap="none">
                          <a:solidFill>
                            <a:schemeClr val="tx1"/>
                          </a:solidFill>
                          <a:latin typeface="Calibri"/>
                          <a:sym typeface="Arial"/>
                        </a:defRPr>
                      </a:lvl8pPr>
                      <a:lvl9pPr marR="0" algn="l" rtl="0">
                        <a:lnSpc>
                          <a:spcPct val="100000"/>
                        </a:lnSpc>
                        <a:spcBef>
                          <a:spcPts val="0"/>
                        </a:spcBef>
                        <a:spcAft>
                          <a:spcPts val="0"/>
                        </a:spcAft>
                        <a:buNone/>
                        <a:defRPr sz="1400" b="0" i="0" u="none" strike="noStrike" cap="none">
                          <a:solidFill>
                            <a:schemeClr val="tx1"/>
                          </a:solidFill>
                          <a:latin typeface="Calibri"/>
                          <a:sym typeface="Arial"/>
                        </a:defRPr>
                      </a:lvl9pPr>
                    </a:lstStyle>
                    <a:p>
                      <a:pPr rtl="0" fontAlgn="b"/>
                      <a:r>
                        <a:rPr lang="en-US" sz="1200" b="0" i="0" dirty="0">
                          <a:effectLst/>
                          <a:latin typeface="Source Sans Pro Light" panose="020B0403030403020204" pitchFamily="34" charset="0"/>
                          <a:ea typeface="Source Sans Pro Light" panose="020B0403030403020204" pitchFamily="34" charset="0"/>
                          <a:cs typeface="Calibri" panose="020F0502020204030204" pitchFamily="34" charset="0"/>
                        </a:rPr>
                        <a:t>Total</a:t>
                      </a:r>
                    </a:p>
                  </a:txBody>
                  <a:tcPr marL="24813" marR="24813"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R="0" algn="l" rtl="0">
                        <a:lnSpc>
                          <a:spcPct val="100000"/>
                        </a:lnSpc>
                        <a:spcBef>
                          <a:spcPts val="0"/>
                        </a:spcBef>
                        <a:spcAft>
                          <a:spcPts val="0"/>
                        </a:spcAft>
                        <a:buNone/>
                        <a:defRPr sz="1400" b="0" i="0" u="none" strike="noStrike" cap="none">
                          <a:solidFill>
                            <a:schemeClr val="tx1"/>
                          </a:solidFill>
                          <a:latin typeface="Calibri"/>
                          <a:sym typeface="Arial"/>
                        </a:defRPr>
                      </a:lvl1pPr>
                      <a:lvl2pPr marR="0" algn="l" rtl="0">
                        <a:lnSpc>
                          <a:spcPct val="100000"/>
                        </a:lnSpc>
                        <a:spcBef>
                          <a:spcPts val="0"/>
                        </a:spcBef>
                        <a:spcAft>
                          <a:spcPts val="0"/>
                        </a:spcAft>
                        <a:buNone/>
                        <a:defRPr sz="1400" b="0" i="0" u="none" strike="noStrike" cap="none">
                          <a:solidFill>
                            <a:schemeClr val="tx1"/>
                          </a:solidFill>
                          <a:latin typeface="Calibri"/>
                          <a:sym typeface="Arial"/>
                        </a:defRPr>
                      </a:lvl2pPr>
                      <a:lvl3pPr marR="0" algn="l" rtl="0">
                        <a:lnSpc>
                          <a:spcPct val="100000"/>
                        </a:lnSpc>
                        <a:spcBef>
                          <a:spcPts val="0"/>
                        </a:spcBef>
                        <a:spcAft>
                          <a:spcPts val="0"/>
                        </a:spcAft>
                        <a:buNone/>
                        <a:defRPr sz="1400" b="0" i="0" u="none" strike="noStrike" cap="none">
                          <a:solidFill>
                            <a:schemeClr val="tx1"/>
                          </a:solidFill>
                          <a:latin typeface="Calibri"/>
                          <a:sym typeface="Arial"/>
                        </a:defRPr>
                      </a:lvl3pPr>
                      <a:lvl4pPr marR="0" algn="l" rtl="0">
                        <a:lnSpc>
                          <a:spcPct val="100000"/>
                        </a:lnSpc>
                        <a:spcBef>
                          <a:spcPts val="0"/>
                        </a:spcBef>
                        <a:spcAft>
                          <a:spcPts val="0"/>
                        </a:spcAft>
                        <a:buNone/>
                        <a:defRPr sz="1400" b="0" i="0" u="none" strike="noStrike" cap="none">
                          <a:solidFill>
                            <a:schemeClr val="tx1"/>
                          </a:solidFill>
                          <a:latin typeface="Calibri"/>
                          <a:sym typeface="Arial"/>
                        </a:defRPr>
                      </a:lvl4pPr>
                      <a:lvl5pPr marR="0" algn="l" rtl="0">
                        <a:lnSpc>
                          <a:spcPct val="100000"/>
                        </a:lnSpc>
                        <a:spcBef>
                          <a:spcPts val="0"/>
                        </a:spcBef>
                        <a:spcAft>
                          <a:spcPts val="0"/>
                        </a:spcAft>
                        <a:buNone/>
                        <a:defRPr sz="1400" b="0" i="0" u="none" strike="noStrike" cap="none">
                          <a:solidFill>
                            <a:schemeClr val="tx1"/>
                          </a:solidFill>
                          <a:latin typeface="Calibri"/>
                          <a:sym typeface="Arial"/>
                        </a:defRPr>
                      </a:lvl5pPr>
                      <a:lvl6pPr marR="0" algn="l" rtl="0">
                        <a:lnSpc>
                          <a:spcPct val="100000"/>
                        </a:lnSpc>
                        <a:spcBef>
                          <a:spcPts val="0"/>
                        </a:spcBef>
                        <a:spcAft>
                          <a:spcPts val="0"/>
                        </a:spcAft>
                        <a:buNone/>
                        <a:defRPr sz="1400" b="0" i="0" u="none" strike="noStrike" cap="none">
                          <a:solidFill>
                            <a:schemeClr val="tx1"/>
                          </a:solidFill>
                          <a:latin typeface="Calibri"/>
                          <a:sym typeface="Arial"/>
                        </a:defRPr>
                      </a:lvl6pPr>
                      <a:lvl7pPr marR="0" algn="l" rtl="0">
                        <a:lnSpc>
                          <a:spcPct val="100000"/>
                        </a:lnSpc>
                        <a:spcBef>
                          <a:spcPts val="0"/>
                        </a:spcBef>
                        <a:spcAft>
                          <a:spcPts val="0"/>
                        </a:spcAft>
                        <a:buNone/>
                        <a:defRPr sz="1400" b="0" i="0" u="none" strike="noStrike" cap="none">
                          <a:solidFill>
                            <a:schemeClr val="tx1"/>
                          </a:solidFill>
                          <a:latin typeface="Calibri"/>
                          <a:sym typeface="Arial"/>
                        </a:defRPr>
                      </a:lvl7pPr>
                      <a:lvl8pPr marR="0" algn="l" rtl="0">
                        <a:lnSpc>
                          <a:spcPct val="100000"/>
                        </a:lnSpc>
                        <a:spcBef>
                          <a:spcPts val="0"/>
                        </a:spcBef>
                        <a:spcAft>
                          <a:spcPts val="0"/>
                        </a:spcAft>
                        <a:buNone/>
                        <a:defRPr sz="1400" b="0" i="0" u="none" strike="noStrike" cap="none">
                          <a:solidFill>
                            <a:schemeClr val="tx1"/>
                          </a:solidFill>
                          <a:latin typeface="Calibri"/>
                          <a:sym typeface="Arial"/>
                        </a:defRPr>
                      </a:lvl8pPr>
                      <a:lvl9pPr marR="0" algn="l" rtl="0">
                        <a:lnSpc>
                          <a:spcPct val="100000"/>
                        </a:lnSpc>
                        <a:spcBef>
                          <a:spcPts val="0"/>
                        </a:spcBef>
                        <a:spcAft>
                          <a:spcPts val="0"/>
                        </a:spcAft>
                        <a:buNone/>
                        <a:defRPr sz="1400" b="0" i="0" u="none" strike="noStrike" cap="none">
                          <a:solidFill>
                            <a:schemeClr val="tx1"/>
                          </a:solidFill>
                          <a:latin typeface="Calibri"/>
                          <a:sym typeface="Arial"/>
                        </a:defRPr>
                      </a:lvl9pPr>
                    </a:lstStyle>
                    <a:p>
                      <a:pPr algn="ctr" rtl="0" fontAlgn="b"/>
                      <a:r>
                        <a:rPr lang="en-US" sz="1200" b="0" i="0" dirty="0">
                          <a:effectLst/>
                          <a:latin typeface="Source Sans Pro Light" panose="020B0403030403020204" pitchFamily="34" charset="0"/>
                          <a:ea typeface="Source Sans Pro Light" panose="020B0403030403020204" pitchFamily="34" charset="0"/>
                          <a:cs typeface="Calibri" panose="020F0502020204030204" pitchFamily="34" charset="0"/>
                        </a:rPr>
                        <a:t>1000</a:t>
                      </a:r>
                    </a:p>
                  </a:txBody>
                  <a:tcPr marL="24813" marR="24813"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623869507"/>
                  </a:ext>
                </a:extLst>
              </a:tr>
            </a:tbl>
          </a:graphicData>
        </a:graphic>
      </p:graphicFrame>
      <p:graphicFrame>
        <p:nvGraphicFramePr>
          <p:cNvPr id="8" name="Shape 139">
            <a:extLst>
              <a:ext uri="{FF2B5EF4-FFF2-40B4-BE49-F238E27FC236}">
                <a16:creationId xmlns:a16="http://schemas.microsoft.com/office/drawing/2014/main" id="{D418D4C2-9206-2240-AB96-0BB27CCFDF44}"/>
              </a:ext>
            </a:extLst>
          </p:cNvPr>
          <p:cNvGraphicFramePr/>
          <p:nvPr>
            <p:extLst>
              <p:ext uri="{D42A27DB-BD31-4B8C-83A1-F6EECF244321}">
                <p14:modId xmlns:p14="http://schemas.microsoft.com/office/powerpoint/2010/main" val="2312821302"/>
              </p:ext>
            </p:extLst>
          </p:nvPr>
        </p:nvGraphicFramePr>
        <p:xfrm>
          <a:off x="5369850" y="1412982"/>
          <a:ext cx="3316950" cy="2194620"/>
        </p:xfrm>
        <a:graphic>
          <a:graphicData uri="http://schemas.openxmlformats.org/drawingml/2006/table">
            <a:tbl>
              <a:tblPr firstRow="1">
                <a:noFill/>
              </a:tblPr>
              <a:tblGrid>
                <a:gridCol w="1658475">
                  <a:extLst>
                    <a:ext uri="{9D8B030D-6E8A-4147-A177-3AD203B41FA5}">
                      <a16:colId xmlns:a16="http://schemas.microsoft.com/office/drawing/2014/main" val="20000"/>
                    </a:ext>
                  </a:extLst>
                </a:gridCol>
                <a:gridCol w="1658475">
                  <a:extLst>
                    <a:ext uri="{9D8B030D-6E8A-4147-A177-3AD203B41FA5}">
                      <a16:colId xmlns:a16="http://schemas.microsoft.com/office/drawing/2014/main" val="20001"/>
                    </a:ext>
                  </a:extLst>
                </a:gridCol>
              </a:tblGrid>
              <a:tr h="339975">
                <a:tc>
                  <a:txBody>
                    <a:bodyPr/>
                    <a:lstStyle/>
                    <a:p>
                      <a:pPr marL="0" marR="0" lvl="0" indent="0" algn="ctr" rtl="0">
                        <a:spcBef>
                          <a:spcPts val="0"/>
                        </a:spcBef>
                        <a:buSzPct val="25000"/>
                        <a:buNone/>
                      </a:pPr>
                      <a:r>
                        <a:rPr lang="en-US" sz="1800" b="0" i="0" u="none" strike="noStrike" cap="none" dirty="0">
                          <a:latin typeface="Source Sans Pro Light" panose="020B0403030403020204" pitchFamily="34" charset="0"/>
                          <a:ea typeface="Source Sans Pro Light" panose="020B0403030403020204" pitchFamily="34" charset="0"/>
                          <a:cs typeface="Calibri" charset="0"/>
                        </a:rPr>
                        <a:t>Grade</a:t>
                      </a:r>
                    </a:p>
                  </a:txBody>
                  <a:tcPr marL="91450" marR="91450" marT="45725" marB="457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ctr" rtl="0">
                        <a:spcBef>
                          <a:spcPts val="0"/>
                        </a:spcBef>
                        <a:buSzPct val="25000"/>
                        <a:buNone/>
                      </a:pPr>
                      <a:r>
                        <a:rPr lang="en-US" sz="1800" b="0" i="0" dirty="0">
                          <a:latin typeface="Source Sans Pro Light" panose="020B0403030403020204" pitchFamily="34" charset="0"/>
                          <a:ea typeface="Source Sans Pro Light" panose="020B0403030403020204" pitchFamily="34" charset="0"/>
                          <a:cs typeface="Calibri" charset="0"/>
                        </a:rPr>
                        <a:t>Percentage</a:t>
                      </a:r>
                    </a:p>
                  </a:txBody>
                  <a:tcPr marL="91450" marR="91450" marT="45725" marB="457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39975">
                <a:tc>
                  <a:txBody>
                    <a:bodyPr/>
                    <a:lstStyle/>
                    <a:p>
                      <a:pPr marL="0" marR="0" lvl="0" indent="0" algn="l" rtl="0">
                        <a:spcBef>
                          <a:spcPts val="0"/>
                        </a:spcBef>
                        <a:buSzPct val="25000"/>
                        <a:buNone/>
                      </a:pPr>
                      <a:r>
                        <a:rPr lang="en-US" sz="1800" b="0" i="0">
                          <a:latin typeface="Source Sans Pro Light" panose="020B0403030403020204" pitchFamily="34" charset="0"/>
                          <a:ea typeface="Source Sans Pro Light" panose="020B0403030403020204" pitchFamily="34" charset="0"/>
                          <a:cs typeface="Calibri" charset="0"/>
                        </a:rPr>
                        <a:t>A</a:t>
                      </a:r>
                    </a:p>
                  </a:txBody>
                  <a:tcPr marL="91450" marR="91450" marT="45725" marB="457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l" rtl="0">
                        <a:spcBef>
                          <a:spcPts val="0"/>
                        </a:spcBef>
                        <a:buSzPct val="25000"/>
                        <a:buNone/>
                      </a:pPr>
                      <a:r>
                        <a:rPr lang="en-US" sz="1800" b="0" i="0">
                          <a:latin typeface="Source Sans Pro Light" panose="020B0403030403020204" pitchFamily="34" charset="0"/>
                          <a:ea typeface="Source Sans Pro Light" panose="020B0403030403020204" pitchFamily="34" charset="0"/>
                          <a:cs typeface="Calibri" charset="0"/>
                        </a:rPr>
                        <a:t>92%–100%</a:t>
                      </a:r>
                    </a:p>
                  </a:txBody>
                  <a:tcPr marL="91450" marR="91450" marT="45725" marB="457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39975">
                <a:tc>
                  <a:txBody>
                    <a:bodyPr/>
                    <a:lstStyle/>
                    <a:p>
                      <a:pPr marL="0" marR="0" lvl="0" indent="0" algn="l" rtl="0">
                        <a:spcBef>
                          <a:spcPts val="0"/>
                        </a:spcBef>
                        <a:buSzPct val="25000"/>
                        <a:buNone/>
                      </a:pPr>
                      <a:r>
                        <a:rPr lang="en-US" sz="1800" b="0" i="0" dirty="0">
                          <a:latin typeface="Source Sans Pro Light" panose="020B0403030403020204" pitchFamily="34" charset="0"/>
                          <a:ea typeface="Source Sans Pro Light" panose="020B0403030403020204" pitchFamily="34" charset="0"/>
                          <a:cs typeface="Calibri" charset="0"/>
                        </a:rPr>
                        <a:t>B</a:t>
                      </a:r>
                    </a:p>
                  </a:txBody>
                  <a:tcPr marL="91450" marR="91450" marT="45725" marB="457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l" rtl="0">
                        <a:spcBef>
                          <a:spcPts val="0"/>
                        </a:spcBef>
                        <a:buSzPct val="25000"/>
                        <a:buNone/>
                      </a:pPr>
                      <a:r>
                        <a:rPr lang="en-US" sz="1800" b="0" i="0">
                          <a:latin typeface="Source Sans Pro Light" panose="020B0403030403020204" pitchFamily="34" charset="0"/>
                          <a:ea typeface="Source Sans Pro Light" panose="020B0403030403020204" pitchFamily="34" charset="0"/>
                          <a:cs typeface="Calibri" charset="0"/>
                        </a:rPr>
                        <a:t>83%–91%</a:t>
                      </a:r>
                    </a:p>
                  </a:txBody>
                  <a:tcPr marL="91450" marR="91450" marT="45725" marB="457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39975">
                <a:tc>
                  <a:txBody>
                    <a:bodyPr/>
                    <a:lstStyle/>
                    <a:p>
                      <a:pPr marL="0" marR="0" lvl="0" indent="0" algn="l" rtl="0">
                        <a:spcBef>
                          <a:spcPts val="0"/>
                        </a:spcBef>
                        <a:buSzPct val="25000"/>
                        <a:buNone/>
                      </a:pPr>
                      <a:r>
                        <a:rPr lang="en-US" sz="1800" b="0" i="0" dirty="0">
                          <a:latin typeface="Source Sans Pro Light" panose="020B0403030403020204" pitchFamily="34" charset="0"/>
                          <a:ea typeface="Source Sans Pro Light" panose="020B0403030403020204" pitchFamily="34" charset="0"/>
                          <a:cs typeface="Calibri" charset="0"/>
                        </a:rPr>
                        <a:t>C</a:t>
                      </a:r>
                    </a:p>
                  </a:txBody>
                  <a:tcPr marL="91450" marR="91450" marT="45725" marB="457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l" rtl="0">
                        <a:spcBef>
                          <a:spcPts val="0"/>
                        </a:spcBef>
                        <a:buSzPct val="25000"/>
                        <a:buNone/>
                      </a:pPr>
                      <a:r>
                        <a:rPr lang="en-US" sz="1800" b="0" i="0">
                          <a:latin typeface="Source Sans Pro Light" panose="020B0403030403020204" pitchFamily="34" charset="0"/>
                          <a:ea typeface="Source Sans Pro Light" panose="020B0403030403020204" pitchFamily="34" charset="0"/>
                          <a:cs typeface="Calibri" charset="0"/>
                        </a:rPr>
                        <a:t>74%–82%</a:t>
                      </a:r>
                    </a:p>
                  </a:txBody>
                  <a:tcPr marL="91450" marR="91450" marT="45725" marB="457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39975">
                <a:tc>
                  <a:txBody>
                    <a:bodyPr/>
                    <a:lstStyle/>
                    <a:p>
                      <a:pPr marL="0" marR="0" lvl="0" indent="0" algn="l" rtl="0">
                        <a:spcBef>
                          <a:spcPts val="0"/>
                        </a:spcBef>
                        <a:buSzPct val="25000"/>
                        <a:buNone/>
                      </a:pPr>
                      <a:r>
                        <a:rPr lang="en-US" sz="1800" b="0" i="0">
                          <a:latin typeface="Source Sans Pro Light" panose="020B0403030403020204" pitchFamily="34" charset="0"/>
                          <a:ea typeface="Source Sans Pro Light" panose="020B0403030403020204" pitchFamily="34" charset="0"/>
                          <a:cs typeface="Calibri" charset="0"/>
                        </a:rPr>
                        <a:t>D</a:t>
                      </a:r>
                    </a:p>
                  </a:txBody>
                  <a:tcPr marL="91450" marR="91450" marT="45725" marB="457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l" rtl="0">
                        <a:spcBef>
                          <a:spcPts val="0"/>
                        </a:spcBef>
                        <a:buSzPct val="25000"/>
                        <a:buNone/>
                      </a:pPr>
                      <a:r>
                        <a:rPr lang="en-US" sz="1800" b="0" i="0">
                          <a:latin typeface="Source Sans Pro Light" panose="020B0403030403020204" pitchFamily="34" charset="0"/>
                          <a:ea typeface="Source Sans Pro Light" panose="020B0403030403020204" pitchFamily="34" charset="0"/>
                          <a:cs typeface="Calibri" charset="0"/>
                        </a:rPr>
                        <a:t>65%–73%</a:t>
                      </a:r>
                    </a:p>
                  </a:txBody>
                  <a:tcPr marL="91450" marR="91450" marT="45725" marB="457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9975">
                <a:tc>
                  <a:txBody>
                    <a:bodyPr/>
                    <a:lstStyle/>
                    <a:p>
                      <a:pPr marL="0" marR="0" lvl="0" indent="0" algn="l" rtl="0">
                        <a:spcBef>
                          <a:spcPts val="0"/>
                        </a:spcBef>
                        <a:buSzPct val="25000"/>
                        <a:buNone/>
                      </a:pPr>
                      <a:r>
                        <a:rPr lang="en-US" sz="1800" b="0" i="0" dirty="0">
                          <a:latin typeface="Source Sans Pro Light" panose="020B0403030403020204" pitchFamily="34" charset="0"/>
                          <a:ea typeface="Source Sans Pro Light" panose="020B0403030403020204" pitchFamily="34" charset="0"/>
                          <a:cs typeface="Calibri" charset="0"/>
                        </a:rPr>
                        <a:t>E / F</a:t>
                      </a:r>
                    </a:p>
                  </a:txBody>
                  <a:tcPr marL="91450" marR="91450" marT="45725" marB="457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l" rtl="0">
                        <a:spcBef>
                          <a:spcPts val="0"/>
                        </a:spcBef>
                        <a:buSzPct val="25000"/>
                        <a:buNone/>
                      </a:pPr>
                      <a:r>
                        <a:rPr lang="en-US" sz="1800" b="0" i="0" dirty="0">
                          <a:latin typeface="Source Sans Pro Light" panose="020B0403030403020204" pitchFamily="34" charset="0"/>
                          <a:ea typeface="Source Sans Pro Light" panose="020B0403030403020204" pitchFamily="34" charset="0"/>
                          <a:cs typeface="Calibri" charset="0"/>
                        </a:rPr>
                        <a:t>64% and below</a:t>
                      </a:r>
                    </a:p>
                  </a:txBody>
                  <a:tcPr marL="91450" marR="91450" marT="45725" marB="457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pic>
        <p:nvPicPr>
          <p:cNvPr id="2050" name="Picture 2">
            <a:extLst>
              <a:ext uri="{FF2B5EF4-FFF2-40B4-BE49-F238E27FC236}">
                <a16:creationId xmlns:a16="http://schemas.microsoft.com/office/drawing/2014/main" id="{28021CE5-F598-2716-06FF-479653995B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7883" y="4069655"/>
            <a:ext cx="3538917" cy="2194620"/>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theme/theme1.xml><?xml version="1.0" encoding="utf-8"?>
<a:theme xmlns:a="http://schemas.openxmlformats.org/drawingml/2006/main" name="Stanford-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1758</TotalTime>
  <Words>2708</Words>
  <Application>Microsoft Macintosh PowerPoint</Application>
  <PresentationFormat>On-screen Show (4:3)</PresentationFormat>
  <Paragraphs>391</Paragraphs>
  <Slides>33</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Courier New</vt:lpstr>
      <vt:lpstr>Source Sans Pro</vt:lpstr>
      <vt:lpstr>Source Sans Pro Light</vt:lpstr>
      <vt:lpstr>Stanford-theme</vt:lpstr>
      <vt:lpstr>BIOMEDIN 215  Data Science in Medicine</vt:lpstr>
      <vt:lpstr>The teaching team</vt:lpstr>
      <vt:lpstr>PowerPoint Presentation</vt:lpstr>
      <vt:lpstr>A newcomer’s perspective  on data science in medicine</vt:lpstr>
      <vt:lpstr>An expert’s perspective</vt:lpstr>
      <vt:lpstr>A Clinical Data Science Workflow</vt:lpstr>
      <vt:lpstr>Learning Goals</vt:lpstr>
      <vt:lpstr>Course organization</vt:lpstr>
      <vt:lpstr>Grading, DUAs, HW and honor code</vt:lpstr>
      <vt:lpstr>Why do we do these things?</vt:lpstr>
      <vt:lpstr>Hold us Accountable!</vt:lpstr>
      <vt:lpstr>The syllabus is your friend</vt:lpstr>
      <vt:lpstr>MIMIC DUAs – message from MIT staff</vt:lpstr>
      <vt:lpstr>Action items</vt:lpstr>
      <vt:lpstr>BIOMEDIN 215  Data Science in Medicine</vt:lpstr>
      <vt:lpstr>Let’s meet Laura</vt:lpstr>
      <vt:lpstr>Let’s meet Vera</vt:lpstr>
      <vt:lpstr>A timeline view of patient data</vt:lpstr>
      <vt:lpstr>Thinking of data in terms of a timeline</vt:lpstr>
      <vt:lpstr>A timeline from the MIMIC dataset</vt:lpstr>
      <vt:lpstr>PowerPoint Presentation</vt:lpstr>
      <vt:lpstr>Whose problem are you solving?</vt:lpstr>
      <vt:lpstr>Healthcare in the United States</vt:lpstr>
      <vt:lpstr>Breakout: Anatomy of the US Healthcare System</vt:lpstr>
      <vt:lpstr>Health Care Overview</vt:lpstr>
      <vt:lpstr>Breakout: Anatomy of the US Healthcare System</vt:lpstr>
      <vt:lpstr>Where and why are data generated?</vt:lpstr>
      <vt:lpstr>Finding problems worth solving</vt:lpstr>
      <vt:lpstr>Healthcare in the United States</vt:lpstr>
      <vt:lpstr>PowerPoint Presentation</vt:lpstr>
      <vt:lpstr>Let’s put it all together</vt:lpstr>
      <vt:lpstr>Key concepts in our mind map</vt:lpstr>
      <vt:lpstr>Suggested 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BIOMEDIN 215  Data Driven Medicine</dc:title>
  <cp:lastModifiedBy>Nigam Shah</cp:lastModifiedBy>
  <cp:revision>330</cp:revision>
  <dcterms:modified xsi:type="dcterms:W3CDTF">2024-09-21T22:06:57Z</dcterms:modified>
</cp:coreProperties>
</file>